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84" r:id="rId1"/>
  </p:sldMasterIdLst>
  <p:notesMasterIdLst>
    <p:notesMasterId r:id="rId30"/>
  </p:notesMasterIdLst>
  <p:handoutMasterIdLst>
    <p:handoutMasterId r:id="rId31"/>
  </p:handoutMasterIdLst>
  <p:sldIdLst>
    <p:sldId id="257" r:id="rId2"/>
    <p:sldId id="265" r:id="rId3"/>
    <p:sldId id="276" r:id="rId4"/>
    <p:sldId id="289" r:id="rId5"/>
    <p:sldId id="291" r:id="rId6"/>
    <p:sldId id="303" r:id="rId7"/>
    <p:sldId id="285" r:id="rId8"/>
    <p:sldId id="267" r:id="rId9"/>
    <p:sldId id="270" r:id="rId10"/>
    <p:sldId id="298" r:id="rId11"/>
    <p:sldId id="301" r:id="rId12"/>
    <p:sldId id="283" r:id="rId13"/>
    <p:sldId id="277" r:id="rId14"/>
    <p:sldId id="286" r:id="rId15"/>
    <p:sldId id="306" r:id="rId16"/>
    <p:sldId id="287" r:id="rId17"/>
    <p:sldId id="305" r:id="rId18"/>
    <p:sldId id="288" r:id="rId19"/>
    <p:sldId id="284" r:id="rId20"/>
    <p:sldId id="278" r:id="rId21"/>
    <p:sldId id="302" r:id="rId22"/>
    <p:sldId id="261" r:id="rId23"/>
    <p:sldId id="304" r:id="rId24"/>
    <p:sldId id="292" r:id="rId25"/>
    <p:sldId id="269" r:id="rId26"/>
    <p:sldId id="308" r:id="rId27"/>
    <p:sldId id="309" r:id="rId28"/>
    <p:sldId id="310"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7AC461C-772F-4264-93BE-6DE30AB120DC}">
          <p14:sldIdLst>
            <p14:sldId id="257"/>
            <p14:sldId id="265"/>
          </p14:sldIdLst>
        </p14:section>
        <p14:section name="Phần 1" id="{B8E00C58-2359-4B9D-AD33-720FE2A0103B}">
          <p14:sldIdLst>
            <p14:sldId id="276"/>
            <p14:sldId id="289"/>
            <p14:sldId id="291"/>
            <p14:sldId id="303"/>
            <p14:sldId id="285"/>
          </p14:sldIdLst>
        </p14:section>
        <p14:section name="Phần 2" id="{2D91C4B8-86FB-4B7A-9A04-39AA19AC667B}">
          <p14:sldIdLst>
            <p14:sldId id="267"/>
            <p14:sldId id="270"/>
            <p14:sldId id="298"/>
            <p14:sldId id="301"/>
            <p14:sldId id="283"/>
          </p14:sldIdLst>
        </p14:section>
        <p14:section name="Phần 3" id="{669CF301-0FC5-4C31-A088-BB5B3DE4E0EA}">
          <p14:sldIdLst>
            <p14:sldId id="277"/>
            <p14:sldId id="286"/>
            <p14:sldId id="306"/>
            <p14:sldId id="287"/>
            <p14:sldId id="305"/>
            <p14:sldId id="288"/>
            <p14:sldId id="284"/>
          </p14:sldIdLst>
        </p14:section>
        <p14:section name="Phần 4" id="{F4C0C5BC-A297-43A6-9F17-C6876199846C}">
          <p14:sldIdLst>
            <p14:sldId id="278"/>
            <p14:sldId id="302"/>
            <p14:sldId id="261"/>
            <p14:sldId id="304"/>
            <p14:sldId id="292"/>
          </p14:sldIdLst>
        </p14:section>
        <p14:section name="Phần 5" id="{C7F44ED4-F650-4DC3-AA69-99E8D52C43DC}">
          <p14:sldIdLst>
            <p14:sldId id="269"/>
            <p14:sldId id="308"/>
            <p14:sldId id="309"/>
            <p14:sldId id="31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2034"/>
    <a:srgbClr val="003366"/>
    <a:srgbClr val="B9B9B9"/>
    <a:srgbClr val="FFA14F"/>
    <a:srgbClr val="4545FF"/>
    <a:srgbClr val="45A245"/>
    <a:srgbClr val="FFFFFF"/>
    <a:srgbClr val="E59C0A"/>
    <a:srgbClr val="E7BB7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29888D3-8767-464B-A3ED-B023FE9A35C7}" v="1518" dt="2024-07-16T02:00:11.6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78526" autoAdjust="0"/>
  </p:normalViewPr>
  <p:slideViewPr>
    <p:cSldViewPr snapToGrid="0">
      <p:cViewPr>
        <p:scale>
          <a:sx n="75" d="100"/>
          <a:sy n="75" d="100"/>
        </p:scale>
        <p:origin x="926" y="-235"/>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 Thanh Luan" userId="600d64f34c8f77ee" providerId="LiveId" clId="{2C6C177C-9D37-4721-90B8-33308308E602}"/>
    <pc:docChg chg="undo custSel addSld delSld modSld sldOrd addMainMaster delMainMaster modMainMaster addSection modSection">
      <pc:chgData name="Le Thanh Luan" userId="600d64f34c8f77ee" providerId="LiveId" clId="{2C6C177C-9D37-4721-90B8-33308308E602}" dt="2024-07-09T10:22:08.122" v="2569" actId="20577"/>
      <pc:docMkLst>
        <pc:docMk/>
      </pc:docMkLst>
      <pc:sldChg chg="addSp modSp mod">
        <pc:chgData name="Le Thanh Luan" userId="600d64f34c8f77ee" providerId="LiveId" clId="{2C6C177C-9D37-4721-90B8-33308308E602}" dt="2024-07-09T04:11:57.166" v="1933" actId="1076"/>
        <pc:sldMkLst>
          <pc:docMk/>
          <pc:sldMk cId="743172911" sldId="257"/>
        </pc:sldMkLst>
        <pc:spChg chg="add mod">
          <ac:chgData name="Le Thanh Luan" userId="600d64f34c8f77ee" providerId="LiveId" clId="{2C6C177C-9D37-4721-90B8-33308308E602}" dt="2024-07-09T02:25:45.235" v="483" actId="1076"/>
          <ac:spMkLst>
            <pc:docMk/>
            <pc:sldMk cId="743172911" sldId="257"/>
            <ac:spMk id="2" creationId="{BEC87659-B592-D1B1-22B3-756DCD9542CB}"/>
          </ac:spMkLst>
        </pc:spChg>
        <pc:spChg chg="mod">
          <ac:chgData name="Le Thanh Luan" userId="600d64f34c8f77ee" providerId="LiveId" clId="{2C6C177C-9D37-4721-90B8-33308308E602}" dt="2024-07-09T04:11:57.166" v="1933" actId="1076"/>
          <ac:spMkLst>
            <pc:docMk/>
            <pc:sldMk cId="743172911" sldId="257"/>
            <ac:spMk id="11" creationId="{FF8BDF70-CFA6-4031-86B7-31F910D8115D}"/>
          </ac:spMkLst>
        </pc:spChg>
        <pc:spChg chg="mod">
          <ac:chgData name="Le Thanh Luan" userId="600d64f34c8f77ee" providerId="LiveId" clId="{2C6C177C-9D37-4721-90B8-33308308E602}" dt="2024-07-09T02:25:48.659" v="484" actId="1076"/>
          <ac:spMkLst>
            <pc:docMk/>
            <pc:sldMk cId="743172911" sldId="257"/>
            <ac:spMk id="12" creationId="{A4ACF486-B7D8-4A5A-B633-83527A2F99E2}"/>
          </ac:spMkLst>
        </pc:spChg>
      </pc:sldChg>
      <pc:sldChg chg="addSp delSp modSp mod">
        <pc:chgData name="Le Thanh Luan" userId="600d64f34c8f77ee" providerId="LiveId" clId="{2C6C177C-9D37-4721-90B8-33308308E602}" dt="2024-07-09T03:05:40.522" v="1280" actId="14100"/>
        <pc:sldMkLst>
          <pc:docMk/>
          <pc:sldMk cId="64084651" sldId="261"/>
        </pc:sldMkLst>
        <pc:spChg chg="del">
          <ac:chgData name="Le Thanh Luan" userId="600d64f34c8f77ee" providerId="LiveId" clId="{2C6C177C-9D37-4721-90B8-33308308E602}" dt="2024-07-09T02:53:21.870" v="1054" actId="478"/>
          <ac:spMkLst>
            <pc:docMk/>
            <pc:sldMk cId="64084651" sldId="261"/>
            <ac:spMk id="2" creationId="{4FB6CB3A-046A-4C56-A02D-DBF672421CAF}"/>
          </ac:spMkLst>
        </pc:spChg>
        <pc:spChg chg="del">
          <ac:chgData name="Le Thanh Luan" userId="600d64f34c8f77ee" providerId="LiveId" clId="{2C6C177C-9D37-4721-90B8-33308308E602}" dt="2024-07-09T02:53:19.654" v="1052" actId="478"/>
          <ac:spMkLst>
            <pc:docMk/>
            <pc:sldMk cId="64084651" sldId="261"/>
            <ac:spMk id="3" creationId="{C8196C5E-7B93-4E81-B617-CD97C06D6032}"/>
          </ac:spMkLst>
        </pc:spChg>
        <pc:spChg chg="del">
          <ac:chgData name="Le Thanh Luan" userId="600d64f34c8f77ee" providerId="LiveId" clId="{2C6C177C-9D37-4721-90B8-33308308E602}" dt="2024-07-09T02:53:20.894" v="1053" actId="478"/>
          <ac:spMkLst>
            <pc:docMk/>
            <pc:sldMk cId="64084651" sldId="261"/>
            <ac:spMk id="4" creationId="{377CB842-AD15-4F5A-8EF5-EBD6CE5F54A3}"/>
          </ac:spMkLst>
        </pc:spChg>
        <pc:spChg chg="add mod">
          <ac:chgData name="Le Thanh Luan" userId="600d64f34c8f77ee" providerId="LiveId" clId="{2C6C177C-9D37-4721-90B8-33308308E602}" dt="2024-07-09T03:04:01.424" v="1225" actId="1076"/>
          <ac:spMkLst>
            <pc:docMk/>
            <pc:sldMk cId="64084651" sldId="261"/>
            <ac:spMk id="15" creationId="{116D4001-AA61-A980-B346-EC3C58BCD33F}"/>
          </ac:spMkLst>
        </pc:spChg>
        <pc:spChg chg="add mod">
          <ac:chgData name="Le Thanh Luan" userId="600d64f34c8f77ee" providerId="LiveId" clId="{2C6C177C-9D37-4721-90B8-33308308E602}" dt="2024-07-09T03:05:40.522" v="1280" actId="14100"/>
          <ac:spMkLst>
            <pc:docMk/>
            <pc:sldMk cId="64084651" sldId="261"/>
            <ac:spMk id="16" creationId="{8CA45891-3D17-6FDA-1A68-76ECB5A0E2F2}"/>
          </ac:spMkLst>
        </pc:spChg>
        <pc:graphicFrameChg chg="add mod modGraphic">
          <ac:chgData name="Le Thanh Luan" userId="600d64f34c8f77ee" providerId="LiveId" clId="{2C6C177C-9D37-4721-90B8-33308308E602}" dt="2024-07-09T03:04:47.431" v="1247" actId="1076"/>
          <ac:graphicFrameMkLst>
            <pc:docMk/>
            <pc:sldMk cId="64084651" sldId="261"/>
            <ac:graphicFrameMk id="12" creationId="{090DA4EC-1BD5-A571-89EC-F227823147CA}"/>
          </ac:graphicFrameMkLst>
        </pc:graphicFrameChg>
        <pc:graphicFrameChg chg="add del mod modGraphic">
          <ac:chgData name="Le Thanh Luan" userId="600d64f34c8f77ee" providerId="LiveId" clId="{2C6C177C-9D37-4721-90B8-33308308E602}" dt="2024-07-09T02:58:38.235" v="1151" actId="3680"/>
          <ac:graphicFrameMkLst>
            <pc:docMk/>
            <pc:sldMk cId="64084651" sldId="261"/>
            <ac:graphicFrameMk id="13" creationId="{D7BD622F-827C-C5B7-34C2-72F3C16AC4DA}"/>
          </ac:graphicFrameMkLst>
        </pc:graphicFrameChg>
        <pc:picChg chg="add mod">
          <ac:chgData name="Le Thanh Luan" userId="600d64f34c8f77ee" providerId="LiveId" clId="{2C6C177C-9D37-4721-90B8-33308308E602}" dt="2024-07-09T02:55:55.557" v="1115" actId="1038"/>
          <ac:picMkLst>
            <pc:docMk/>
            <pc:sldMk cId="64084651" sldId="261"/>
            <ac:picMk id="7" creationId="{1184C4B1-2D4E-A30A-28C5-371D5C6292D2}"/>
          </ac:picMkLst>
        </pc:picChg>
        <pc:picChg chg="add mod">
          <ac:chgData name="Le Thanh Luan" userId="600d64f34c8f77ee" providerId="LiveId" clId="{2C6C177C-9D37-4721-90B8-33308308E602}" dt="2024-07-09T02:55:49.037" v="1105" actId="1038"/>
          <ac:picMkLst>
            <pc:docMk/>
            <pc:sldMk cId="64084651" sldId="261"/>
            <ac:picMk id="9" creationId="{9D73863C-9B1D-6398-558E-CD669D4AD09F}"/>
          </ac:picMkLst>
        </pc:picChg>
        <pc:picChg chg="add mod">
          <ac:chgData name="Le Thanh Luan" userId="600d64f34c8f77ee" providerId="LiveId" clId="{2C6C177C-9D37-4721-90B8-33308308E602}" dt="2024-07-09T02:55:41.574" v="1093" actId="1038"/>
          <ac:picMkLst>
            <pc:docMk/>
            <pc:sldMk cId="64084651" sldId="261"/>
            <ac:picMk id="11" creationId="{667A935C-D610-66D0-7849-A5D5F8402DB2}"/>
          </ac:picMkLst>
        </pc:picChg>
      </pc:sldChg>
      <pc:sldChg chg="addSp delSp modSp mod">
        <pc:chgData name="Le Thanh Luan" userId="600d64f34c8f77ee" providerId="LiveId" clId="{2C6C177C-9D37-4721-90B8-33308308E602}" dt="2024-07-09T07:44:30.583" v="1939" actId="1036"/>
        <pc:sldMkLst>
          <pc:docMk/>
          <pc:sldMk cId="292364014" sldId="265"/>
        </pc:sldMkLst>
        <pc:spChg chg="del">
          <ac:chgData name="Le Thanh Luan" userId="600d64f34c8f77ee" providerId="LiveId" clId="{2C6C177C-9D37-4721-90B8-33308308E602}" dt="2024-07-09T02:26:09.275" v="485" actId="478"/>
          <ac:spMkLst>
            <pc:docMk/>
            <pc:sldMk cId="292364014" sldId="265"/>
            <ac:spMk id="3" creationId="{9EF27CAA-32BA-4E6B-B8C0-1A481E08E81D}"/>
          </ac:spMkLst>
        </pc:spChg>
        <pc:spChg chg="del">
          <ac:chgData name="Le Thanh Luan" userId="600d64f34c8f77ee" providerId="LiveId" clId="{2C6C177C-9D37-4721-90B8-33308308E602}" dt="2024-07-09T02:26:10.442" v="486" actId="478"/>
          <ac:spMkLst>
            <pc:docMk/>
            <pc:sldMk cId="292364014" sldId="265"/>
            <ac:spMk id="4" creationId="{59563378-38F8-4CB3-AF99-2C56FCF55404}"/>
          </ac:spMkLst>
        </pc:spChg>
        <pc:spChg chg="add mod">
          <ac:chgData name="Le Thanh Luan" userId="600d64f34c8f77ee" providerId="LiveId" clId="{2C6C177C-9D37-4721-90B8-33308308E602}" dt="2024-07-09T07:44:30.583" v="1939" actId="1036"/>
          <ac:spMkLst>
            <pc:docMk/>
            <pc:sldMk cId="292364014" sldId="265"/>
            <ac:spMk id="8" creationId="{466CF700-1546-56A5-C144-8B1FC8CABC7A}"/>
          </ac:spMkLst>
        </pc:spChg>
        <pc:spChg chg="add mod">
          <ac:chgData name="Le Thanh Luan" userId="600d64f34c8f77ee" providerId="LiveId" clId="{2C6C177C-9D37-4721-90B8-33308308E602}" dt="2024-07-09T02:49:22.090" v="899" actId="2085"/>
          <ac:spMkLst>
            <pc:docMk/>
            <pc:sldMk cId="292364014" sldId="265"/>
            <ac:spMk id="10" creationId="{58989A81-DCE3-8FA3-E5BC-2881E904DAC2}"/>
          </ac:spMkLst>
        </pc:spChg>
        <pc:spChg chg="add mod">
          <ac:chgData name="Le Thanh Luan" userId="600d64f34c8f77ee" providerId="LiveId" clId="{2C6C177C-9D37-4721-90B8-33308308E602}" dt="2024-07-09T02:31:56.711" v="602" actId="164"/>
          <ac:spMkLst>
            <pc:docMk/>
            <pc:sldMk cId="292364014" sldId="265"/>
            <ac:spMk id="11" creationId="{A06550B8-EAAD-EB8E-334D-8C3F0BF35A9F}"/>
          </ac:spMkLst>
        </pc:spChg>
        <pc:spChg chg="add mod">
          <ac:chgData name="Le Thanh Luan" userId="600d64f34c8f77ee" providerId="LiveId" clId="{2C6C177C-9D37-4721-90B8-33308308E602}" dt="2024-07-09T02:31:58.671" v="603" actId="164"/>
          <ac:spMkLst>
            <pc:docMk/>
            <pc:sldMk cId="292364014" sldId="265"/>
            <ac:spMk id="12" creationId="{8F10974F-B709-B312-291C-E7A4224B4D14}"/>
          </ac:spMkLst>
        </pc:spChg>
        <pc:spChg chg="add mod">
          <ac:chgData name="Le Thanh Luan" userId="600d64f34c8f77ee" providerId="LiveId" clId="{2C6C177C-9D37-4721-90B8-33308308E602}" dt="2024-07-09T02:49:04.736" v="897" actId="207"/>
          <ac:spMkLst>
            <pc:docMk/>
            <pc:sldMk cId="292364014" sldId="265"/>
            <ac:spMk id="13" creationId="{CC106F1A-0858-E599-9EF7-2A98F2225F36}"/>
          </ac:spMkLst>
        </pc:spChg>
        <pc:spChg chg="add mod">
          <ac:chgData name="Le Thanh Luan" userId="600d64f34c8f77ee" providerId="LiveId" clId="{2C6C177C-9D37-4721-90B8-33308308E602}" dt="2024-07-09T02:31:56.711" v="602" actId="164"/>
          <ac:spMkLst>
            <pc:docMk/>
            <pc:sldMk cId="292364014" sldId="265"/>
            <ac:spMk id="14" creationId="{6CBB2465-D9D0-5284-DDE7-59763ABB66FA}"/>
          </ac:spMkLst>
        </pc:spChg>
        <pc:spChg chg="add mod">
          <ac:chgData name="Le Thanh Luan" userId="600d64f34c8f77ee" providerId="LiveId" clId="{2C6C177C-9D37-4721-90B8-33308308E602}" dt="2024-07-09T02:31:58.671" v="603" actId="164"/>
          <ac:spMkLst>
            <pc:docMk/>
            <pc:sldMk cId="292364014" sldId="265"/>
            <ac:spMk id="15" creationId="{A71773A5-6376-3897-8397-D24E259CB5A9}"/>
          </ac:spMkLst>
        </pc:spChg>
        <pc:spChg chg="mod">
          <ac:chgData name="Le Thanh Luan" userId="600d64f34c8f77ee" providerId="LiveId" clId="{2C6C177C-9D37-4721-90B8-33308308E602}" dt="2024-07-09T02:49:38.147" v="903" actId="2085"/>
          <ac:spMkLst>
            <pc:docMk/>
            <pc:sldMk cId="292364014" sldId="265"/>
            <ac:spMk id="22" creationId="{B5E17F2A-9D13-7B1C-B682-07356FBD1579}"/>
          </ac:spMkLst>
        </pc:spChg>
        <pc:spChg chg="mod">
          <ac:chgData name="Le Thanh Luan" userId="600d64f34c8f77ee" providerId="LiveId" clId="{2C6C177C-9D37-4721-90B8-33308308E602}" dt="2024-07-09T02:49:04.736" v="897" actId="207"/>
          <ac:spMkLst>
            <pc:docMk/>
            <pc:sldMk cId="292364014" sldId="265"/>
            <ac:spMk id="23" creationId="{C1641CEE-8CFE-77DE-780F-A8FC030B970F}"/>
          </ac:spMkLst>
        </pc:spChg>
        <pc:spChg chg="mod">
          <ac:chgData name="Le Thanh Luan" userId="600d64f34c8f77ee" providerId="LiveId" clId="{2C6C177C-9D37-4721-90B8-33308308E602}" dt="2024-07-09T02:49:28.904" v="901" actId="207"/>
          <ac:spMkLst>
            <pc:docMk/>
            <pc:sldMk cId="292364014" sldId="265"/>
            <ac:spMk id="25" creationId="{44B0776F-660E-14D5-03E4-AE19CFC4CBD0}"/>
          </ac:spMkLst>
        </pc:spChg>
        <pc:spChg chg="mod">
          <ac:chgData name="Le Thanh Luan" userId="600d64f34c8f77ee" providerId="LiveId" clId="{2C6C177C-9D37-4721-90B8-33308308E602}" dt="2024-07-09T02:49:04.736" v="897" actId="207"/>
          <ac:spMkLst>
            <pc:docMk/>
            <pc:sldMk cId="292364014" sldId="265"/>
            <ac:spMk id="26" creationId="{DE1EDF60-1B26-DFA7-A774-8BE2179B2041}"/>
          </ac:spMkLst>
        </pc:spChg>
        <pc:spChg chg="mod">
          <ac:chgData name="Le Thanh Luan" userId="600d64f34c8f77ee" providerId="LiveId" clId="{2C6C177C-9D37-4721-90B8-33308308E602}" dt="2024-07-09T02:49:45.175" v="905" actId="207"/>
          <ac:spMkLst>
            <pc:docMk/>
            <pc:sldMk cId="292364014" sldId="265"/>
            <ac:spMk id="28" creationId="{368536E0-C12B-4708-50DE-8182B16C9143}"/>
          </ac:spMkLst>
        </pc:spChg>
        <pc:spChg chg="mod">
          <ac:chgData name="Le Thanh Luan" userId="600d64f34c8f77ee" providerId="LiveId" clId="{2C6C177C-9D37-4721-90B8-33308308E602}" dt="2024-07-09T02:49:04.736" v="897" actId="207"/>
          <ac:spMkLst>
            <pc:docMk/>
            <pc:sldMk cId="292364014" sldId="265"/>
            <ac:spMk id="29" creationId="{98DFEC0A-7839-0412-8B8A-F27804CB8766}"/>
          </ac:spMkLst>
        </pc:spChg>
        <pc:grpChg chg="add mod">
          <ac:chgData name="Le Thanh Luan" userId="600d64f34c8f77ee" providerId="LiveId" clId="{2C6C177C-9D37-4721-90B8-33308308E602}" dt="2024-07-09T07:44:26.345" v="1935" actId="1076"/>
          <ac:grpSpMkLst>
            <pc:docMk/>
            <pc:sldMk cId="292364014" sldId="265"/>
            <ac:grpSpMk id="9" creationId="{67503485-0CC7-9EFE-7FE4-1C741FB49A1C}"/>
          </ac:grpSpMkLst>
        </pc:grpChg>
        <pc:grpChg chg="add mod">
          <ac:chgData name="Le Thanh Luan" userId="600d64f34c8f77ee" providerId="LiveId" clId="{2C6C177C-9D37-4721-90B8-33308308E602}" dt="2024-07-09T02:46:52.698" v="787" actId="552"/>
          <ac:grpSpMkLst>
            <pc:docMk/>
            <pc:sldMk cId="292364014" sldId="265"/>
            <ac:grpSpMk id="16" creationId="{49AA295E-8ED0-C015-111B-A845CF1C11C9}"/>
          </ac:grpSpMkLst>
        </pc:grpChg>
        <pc:grpChg chg="add del mod">
          <ac:chgData name="Le Thanh Luan" userId="600d64f34c8f77ee" providerId="LiveId" clId="{2C6C177C-9D37-4721-90B8-33308308E602}" dt="2024-07-09T02:33:08.195" v="613" actId="478"/>
          <ac:grpSpMkLst>
            <pc:docMk/>
            <pc:sldMk cId="292364014" sldId="265"/>
            <ac:grpSpMk id="17" creationId="{424CEF82-9120-2C24-AC63-F4CDEA1E2D83}"/>
          </ac:grpSpMkLst>
        </pc:grpChg>
        <pc:grpChg chg="add del mod">
          <ac:chgData name="Le Thanh Luan" userId="600d64f34c8f77ee" providerId="LiveId" clId="{2C6C177C-9D37-4721-90B8-33308308E602}" dt="2024-07-09T02:33:09.539" v="614" actId="478"/>
          <ac:grpSpMkLst>
            <pc:docMk/>
            <pc:sldMk cId="292364014" sldId="265"/>
            <ac:grpSpMk id="18" creationId="{FD1CCB33-DA84-1297-23D0-ED6589E486C7}"/>
          </ac:grpSpMkLst>
        </pc:grpChg>
        <pc:grpChg chg="add mod">
          <ac:chgData name="Le Thanh Luan" userId="600d64f34c8f77ee" providerId="LiveId" clId="{2C6C177C-9D37-4721-90B8-33308308E602}" dt="2024-07-09T02:47:01.325" v="788" actId="465"/>
          <ac:grpSpMkLst>
            <pc:docMk/>
            <pc:sldMk cId="292364014" sldId="265"/>
            <ac:grpSpMk id="21" creationId="{0C440B76-1B65-C380-6B66-EC83564B6715}"/>
          </ac:grpSpMkLst>
        </pc:grpChg>
        <pc:grpChg chg="add mod">
          <ac:chgData name="Le Thanh Luan" userId="600d64f34c8f77ee" providerId="LiveId" clId="{2C6C177C-9D37-4721-90B8-33308308E602}" dt="2024-07-09T02:47:01.325" v="788" actId="465"/>
          <ac:grpSpMkLst>
            <pc:docMk/>
            <pc:sldMk cId="292364014" sldId="265"/>
            <ac:grpSpMk id="24" creationId="{914681A0-5265-3A49-606E-A7E335366227}"/>
          </ac:grpSpMkLst>
        </pc:grpChg>
        <pc:grpChg chg="add mod">
          <ac:chgData name="Le Thanh Luan" userId="600d64f34c8f77ee" providerId="LiveId" clId="{2C6C177C-9D37-4721-90B8-33308308E602}" dt="2024-07-09T02:46:52.698" v="787" actId="552"/>
          <ac:grpSpMkLst>
            <pc:docMk/>
            <pc:sldMk cId="292364014" sldId="265"/>
            <ac:grpSpMk id="27" creationId="{082ADBE2-27C9-271D-BCC7-2FE30FBEFC09}"/>
          </ac:grpSpMkLst>
        </pc:grpChg>
        <pc:picChg chg="add del mod">
          <ac:chgData name="Le Thanh Luan" userId="600d64f34c8f77ee" providerId="LiveId" clId="{2C6C177C-9D37-4721-90B8-33308308E602}" dt="2024-07-09T02:33:02.931" v="612" actId="478"/>
          <ac:picMkLst>
            <pc:docMk/>
            <pc:sldMk cId="292364014" sldId="265"/>
            <ac:picMk id="20" creationId="{3F61836F-AF03-D54C-800A-4F42DC59D238}"/>
          </ac:picMkLst>
        </pc:picChg>
        <pc:cxnChg chg="add mod">
          <ac:chgData name="Le Thanh Luan" userId="600d64f34c8f77ee" providerId="LiveId" clId="{2C6C177C-9D37-4721-90B8-33308308E602}" dt="2024-07-09T02:49:55.388" v="906" actId="208"/>
          <ac:cxnSpMkLst>
            <pc:docMk/>
            <pc:sldMk cId="292364014" sldId="265"/>
            <ac:cxnSpMk id="6" creationId="{B28ABD43-A0B2-2532-46BB-719D8121474B}"/>
          </ac:cxnSpMkLst>
        </pc:cxnChg>
      </pc:sldChg>
      <pc:sldChg chg="addSp delSp modSp mod ord">
        <pc:chgData name="Le Thanh Luan" userId="600d64f34c8f77ee" providerId="LiveId" clId="{2C6C177C-9D37-4721-90B8-33308308E602}" dt="2024-07-09T03:08:01.770" v="1324" actId="1076"/>
        <pc:sldMkLst>
          <pc:docMk/>
          <pc:sldMk cId="2751358436" sldId="266"/>
        </pc:sldMkLst>
        <pc:spChg chg="mod">
          <ac:chgData name="Le Thanh Luan" userId="600d64f34c8f77ee" providerId="LiveId" clId="{2C6C177C-9D37-4721-90B8-33308308E602}" dt="2024-07-09T03:07:35.474" v="1317" actId="122"/>
          <ac:spMkLst>
            <pc:docMk/>
            <pc:sldMk cId="2751358436" sldId="266"/>
            <ac:spMk id="3" creationId="{F39C6F49-1887-4BE4-A583-FB79B8A22935}"/>
          </ac:spMkLst>
        </pc:spChg>
        <pc:spChg chg="del">
          <ac:chgData name="Le Thanh Luan" userId="600d64f34c8f77ee" providerId="LiveId" clId="{2C6C177C-9D37-4721-90B8-33308308E602}" dt="2024-07-09T03:07:41.715" v="1318" actId="478"/>
          <ac:spMkLst>
            <pc:docMk/>
            <pc:sldMk cId="2751358436" sldId="266"/>
            <ac:spMk id="4" creationId="{BC311219-8684-45FC-A126-E067924AC7F7}"/>
          </ac:spMkLst>
        </pc:spChg>
        <pc:picChg chg="add mod">
          <ac:chgData name="Le Thanh Luan" userId="600d64f34c8f77ee" providerId="LiveId" clId="{2C6C177C-9D37-4721-90B8-33308308E602}" dt="2024-07-09T03:08:01.770" v="1324" actId="1076"/>
          <ac:picMkLst>
            <pc:docMk/>
            <pc:sldMk cId="2751358436" sldId="266"/>
            <ac:picMk id="5" creationId="{2546D2D8-7BA7-F974-381F-01F23C66D36D}"/>
          </ac:picMkLst>
        </pc:picChg>
      </pc:sldChg>
      <pc:sldChg chg="addSp delSp modSp mod ord">
        <pc:chgData name="Le Thanh Luan" userId="600d64f34c8f77ee" providerId="LiveId" clId="{2C6C177C-9D37-4721-90B8-33308308E602}" dt="2024-07-09T02:51:33.121" v="955"/>
        <pc:sldMkLst>
          <pc:docMk/>
          <pc:sldMk cId="3194012731" sldId="267"/>
        </pc:sldMkLst>
        <pc:spChg chg="del">
          <ac:chgData name="Le Thanh Luan" userId="600d64f34c8f77ee" providerId="LiveId" clId="{2C6C177C-9D37-4721-90B8-33308308E602}" dt="2024-07-09T02:34:12.189" v="621" actId="478"/>
          <ac:spMkLst>
            <pc:docMk/>
            <pc:sldMk cId="3194012731" sldId="267"/>
            <ac:spMk id="2" creationId="{66CA7ECF-1792-4255-AF79-1338056A166B}"/>
          </ac:spMkLst>
        </pc:spChg>
        <pc:spChg chg="add del mod">
          <ac:chgData name="Le Thanh Luan" userId="600d64f34c8f77ee" providerId="LiveId" clId="{2C6C177C-9D37-4721-90B8-33308308E602}" dt="2024-07-09T02:40:04.549" v="719" actId="478"/>
          <ac:spMkLst>
            <pc:docMk/>
            <pc:sldMk cId="3194012731" sldId="267"/>
            <ac:spMk id="3" creationId="{387A365B-2C63-46A3-AD64-BA52831BEC40}"/>
          </ac:spMkLst>
        </pc:spChg>
        <pc:spChg chg="add mod">
          <ac:chgData name="Le Thanh Luan" userId="600d64f34c8f77ee" providerId="LiveId" clId="{2C6C177C-9D37-4721-90B8-33308308E602}" dt="2024-07-09T02:34:16.467" v="623" actId="767"/>
          <ac:spMkLst>
            <pc:docMk/>
            <pc:sldMk cId="3194012731" sldId="267"/>
            <ac:spMk id="5" creationId="{485150AF-4107-E29A-D045-543AA8EE3F37}"/>
          </ac:spMkLst>
        </pc:spChg>
        <pc:spChg chg="add mod">
          <ac:chgData name="Le Thanh Luan" userId="600d64f34c8f77ee" providerId="LiveId" clId="{2C6C177C-9D37-4721-90B8-33308308E602}" dt="2024-07-09T02:50:19.224" v="908" actId="208"/>
          <ac:spMkLst>
            <pc:docMk/>
            <pc:sldMk cId="3194012731" sldId="267"/>
            <ac:spMk id="7" creationId="{FC6226D4-37D7-71EF-ECA0-EE49E73EBC96}"/>
          </ac:spMkLst>
        </pc:spChg>
        <pc:spChg chg="add del mod">
          <ac:chgData name="Le Thanh Luan" userId="600d64f34c8f77ee" providerId="LiveId" clId="{2C6C177C-9D37-4721-90B8-33308308E602}" dt="2024-07-09T02:40:07.893" v="720" actId="478"/>
          <ac:spMkLst>
            <pc:docMk/>
            <pc:sldMk cId="3194012731" sldId="267"/>
            <ac:spMk id="11" creationId="{8C703766-EA12-C8C2-F8B0-A83E253D3290}"/>
          </ac:spMkLst>
        </pc:spChg>
        <pc:spChg chg="add mod">
          <ac:chgData name="Le Thanh Luan" userId="600d64f34c8f77ee" providerId="LiveId" clId="{2C6C177C-9D37-4721-90B8-33308308E602}" dt="2024-07-09T02:51:33.121" v="955"/>
          <ac:spMkLst>
            <pc:docMk/>
            <pc:sldMk cId="3194012731" sldId="267"/>
            <ac:spMk id="12" creationId="{9C3E0578-1B11-9692-E910-09E74776F8FF}"/>
          </ac:spMkLst>
        </pc:spChg>
        <pc:grpChg chg="add mod">
          <ac:chgData name="Le Thanh Luan" userId="600d64f34c8f77ee" providerId="LiveId" clId="{2C6C177C-9D37-4721-90B8-33308308E602}" dt="2024-07-09T02:40:43.573" v="730" actId="164"/>
          <ac:grpSpMkLst>
            <pc:docMk/>
            <pc:sldMk cId="3194012731" sldId="267"/>
            <ac:grpSpMk id="13" creationId="{EC614A01-910D-85AC-8D1D-5D33D353B453}"/>
          </ac:grpSpMkLst>
        </pc:grpChg>
        <pc:cxnChg chg="add mod">
          <ac:chgData name="Le Thanh Luan" userId="600d64f34c8f77ee" providerId="LiveId" clId="{2C6C177C-9D37-4721-90B8-33308308E602}" dt="2024-07-09T02:50:19.224" v="908" actId="208"/>
          <ac:cxnSpMkLst>
            <pc:docMk/>
            <pc:sldMk cId="3194012731" sldId="267"/>
            <ac:cxnSpMk id="9" creationId="{4D12CCED-8998-33D8-91EF-1C76714B4836}"/>
          </ac:cxnSpMkLst>
        </pc:cxnChg>
      </pc:sldChg>
      <pc:sldChg chg="modSp mod">
        <pc:chgData name="Le Thanh Luan" userId="600d64f34c8f77ee" providerId="LiveId" clId="{2C6C177C-9D37-4721-90B8-33308308E602}" dt="2024-07-09T08:46:15.099" v="2493" actId="1076"/>
        <pc:sldMkLst>
          <pc:docMk/>
          <pc:sldMk cId="2830535683" sldId="269"/>
        </pc:sldMkLst>
        <pc:spChg chg="mod">
          <ac:chgData name="Le Thanh Luan" userId="600d64f34c8f77ee" providerId="LiveId" clId="{2C6C177C-9D37-4721-90B8-33308308E602}" dt="2024-07-09T08:46:15.099" v="2493" actId="1076"/>
          <ac:spMkLst>
            <pc:docMk/>
            <pc:sldMk cId="2830535683" sldId="269"/>
            <ac:spMk id="3" creationId="{F78B3876-6ECC-4098-BDD1-C48CE4B42721}"/>
          </ac:spMkLst>
        </pc:spChg>
      </pc:sldChg>
      <pc:sldChg chg="addSp delSp modSp mod ord">
        <pc:chgData name="Le Thanh Luan" userId="600d64f34c8f77ee" providerId="LiveId" clId="{2C6C177C-9D37-4721-90B8-33308308E602}" dt="2024-07-09T08:35:26.794" v="2189" actId="207"/>
        <pc:sldMkLst>
          <pc:docMk/>
          <pc:sldMk cId="1341840600" sldId="270"/>
        </pc:sldMkLst>
        <pc:spChg chg="del">
          <ac:chgData name="Le Thanh Luan" userId="600d64f34c8f77ee" providerId="LiveId" clId="{2C6C177C-9D37-4721-90B8-33308308E602}" dt="2024-07-09T08:24:50.358" v="1943" actId="478"/>
          <ac:spMkLst>
            <pc:docMk/>
            <pc:sldMk cId="1341840600" sldId="270"/>
            <ac:spMk id="3" creationId="{A39BBC82-5CC8-86B3-6CF8-6714E6B82E38}"/>
          </ac:spMkLst>
        </pc:spChg>
        <pc:spChg chg="del">
          <ac:chgData name="Le Thanh Luan" userId="600d64f34c8f77ee" providerId="LiveId" clId="{2C6C177C-9D37-4721-90B8-33308308E602}" dt="2024-07-09T08:24:52.381" v="1944" actId="478"/>
          <ac:spMkLst>
            <pc:docMk/>
            <pc:sldMk cId="1341840600" sldId="270"/>
            <ac:spMk id="4" creationId="{E62E6E8B-CA6C-55F9-B624-AB2BC25AF2A3}"/>
          </ac:spMkLst>
        </pc:spChg>
        <pc:spChg chg="mod">
          <ac:chgData name="Le Thanh Luan" userId="600d64f34c8f77ee" providerId="LiveId" clId="{2C6C177C-9D37-4721-90B8-33308308E602}" dt="2024-07-09T08:25:21.544" v="2000" actId="20577"/>
          <ac:spMkLst>
            <pc:docMk/>
            <pc:sldMk cId="1341840600" sldId="270"/>
            <ac:spMk id="5" creationId="{5131D202-5F2A-ABF7-24FC-3F311F569FC5}"/>
          </ac:spMkLst>
        </pc:spChg>
        <pc:spChg chg="add mod">
          <ac:chgData name="Le Thanh Luan" userId="600d64f34c8f77ee" providerId="LiveId" clId="{2C6C177C-9D37-4721-90B8-33308308E602}" dt="2024-07-09T08:30:19.084" v="2029" actId="164"/>
          <ac:spMkLst>
            <pc:docMk/>
            <pc:sldMk cId="1341840600" sldId="270"/>
            <ac:spMk id="8" creationId="{0BE50B1B-92FF-CD09-045E-9E8AAE083C33}"/>
          </ac:spMkLst>
        </pc:spChg>
        <pc:spChg chg="add mod">
          <ac:chgData name="Le Thanh Luan" userId="600d64f34c8f77ee" providerId="LiveId" clId="{2C6C177C-9D37-4721-90B8-33308308E602}" dt="2024-07-09T08:30:19.084" v="2029" actId="164"/>
          <ac:spMkLst>
            <pc:docMk/>
            <pc:sldMk cId="1341840600" sldId="270"/>
            <ac:spMk id="10" creationId="{9E8338C9-DC7A-849F-9229-1A0F282449EA}"/>
          </ac:spMkLst>
        </pc:spChg>
        <pc:spChg chg="add mod">
          <ac:chgData name="Le Thanh Luan" userId="600d64f34c8f77ee" providerId="LiveId" clId="{2C6C177C-9D37-4721-90B8-33308308E602}" dt="2024-07-09T08:30:19.084" v="2029" actId="164"/>
          <ac:spMkLst>
            <pc:docMk/>
            <pc:sldMk cId="1341840600" sldId="270"/>
            <ac:spMk id="12" creationId="{54A74ABC-63E3-BD73-2532-42289DA164EF}"/>
          </ac:spMkLst>
        </pc:spChg>
        <pc:spChg chg="add mod">
          <ac:chgData name="Le Thanh Luan" userId="600d64f34c8f77ee" providerId="LiveId" clId="{2C6C177C-9D37-4721-90B8-33308308E602}" dt="2024-07-09T08:28:35.301" v="2013" actId="113"/>
          <ac:spMkLst>
            <pc:docMk/>
            <pc:sldMk cId="1341840600" sldId="270"/>
            <ac:spMk id="14" creationId="{8322DBDA-EE66-52C6-0C31-492E958474B9}"/>
          </ac:spMkLst>
        </pc:spChg>
        <pc:spChg chg="add mod">
          <ac:chgData name="Le Thanh Luan" userId="600d64f34c8f77ee" providerId="LiveId" clId="{2C6C177C-9D37-4721-90B8-33308308E602}" dt="2024-07-09T08:35:26.794" v="2189" actId="207"/>
          <ac:spMkLst>
            <pc:docMk/>
            <pc:sldMk cId="1341840600" sldId="270"/>
            <ac:spMk id="17" creationId="{4648A4F6-42A1-0B3E-8A17-FE9301C0C90A}"/>
          </ac:spMkLst>
        </pc:spChg>
        <pc:grpChg chg="add mod">
          <ac:chgData name="Le Thanh Luan" userId="600d64f34c8f77ee" providerId="LiveId" clId="{2C6C177C-9D37-4721-90B8-33308308E602}" dt="2024-07-09T08:30:25.294" v="2030" actId="1076"/>
          <ac:grpSpMkLst>
            <pc:docMk/>
            <pc:sldMk cId="1341840600" sldId="270"/>
            <ac:grpSpMk id="15" creationId="{DA74F164-37BA-F2D0-0DC3-F60432DB0C11}"/>
          </ac:grpSpMkLst>
        </pc:grpChg>
        <pc:picChg chg="add mod">
          <ac:chgData name="Le Thanh Luan" userId="600d64f34c8f77ee" providerId="LiveId" clId="{2C6C177C-9D37-4721-90B8-33308308E602}" dt="2024-07-09T08:25:56.463" v="2001" actId="1076"/>
          <ac:picMkLst>
            <pc:docMk/>
            <pc:sldMk cId="1341840600" sldId="270"/>
            <ac:picMk id="6" creationId="{4BA02FDB-E0FC-46EA-7DCA-6AA73AB4E5D3}"/>
          </ac:picMkLst>
        </pc:picChg>
      </pc:sldChg>
      <pc:sldChg chg="addSp delSp modSp mod">
        <pc:chgData name="Le Thanh Luan" userId="600d64f34c8f77ee" providerId="LiveId" clId="{2C6C177C-9D37-4721-90B8-33308308E602}" dt="2024-07-09T08:45:37.258" v="2442" actId="1076"/>
        <pc:sldMkLst>
          <pc:docMk/>
          <pc:sldMk cId="3651498809" sldId="271"/>
        </pc:sldMkLst>
        <pc:spChg chg="mod">
          <ac:chgData name="Le Thanh Luan" userId="600d64f34c8f77ee" providerId="LiveId" clId="{2C6C177C-9D37-4721-90B8-33308308E602}" dt="2024-07-09T03:44:17.889" v="1734" actId="122"/>
          <ac:spMkLst>
            <pc:docMk/>
            <pc:sldMk cId="3651498809" sldId="271"/>
            <ac:spMk id="2" creationId="{A2B7E207-A869-B342-B6D9-77005A268D98}"/>
          </ac:spMkLst>
        </pc:spChg>
        <pc:spChg chg="del">
          <ac:chgData name="Le Thanh Luan" userId="600d64f34c8f77ee" providerId="LiveId" clId="{2C6C177C-9D37-4721-90B8-33308308E602}" dt="2024-07-09T08:45:21.316" v="2436" actId="478"/>
          <ac:spMkLst>
            <pc:docMk/>
            <pc:sldMk cId="3651498809" sldId="271"/>
            <ac:spMk id="3" creationId="{1B1994D1-B0B9-97CB-A9B2-4F2D31319A30}"/>
          </ac:spMkLst>
        </pc:spChg>
        <pc:spChg chg="add del">
          <ac:chgData name="Le Thanh Luan" userId="600d64f34c8f77ee" providerId="LiveId" clId="{2C6C177C-9D37-4721-90B8-33308308E602}" dt="2024-07-09T08:45:20.340" v="2435" actId="478"/>
          <ac:spMkLst>
            <pc:docMk/>
            <pc:sldMk cId="3651498809" sldId="271"/>
            <ac:spMk id="4" creationId="{7508968A-F2A2-8005-6E03-B78E65864C76}"/>
          </ac:spMkLst>
        </pc:spChg>
        <pc:spChg chg="add mod">
          <ac:chgData name="Le Thanh Luan" userId="600d64f34c8f77ee" providerId="LiveId" clId="{2C6C177C-9D37-4721-90B8-33308308E602}" dt="2024-07-09T08:45:37.258" v="2442" actId="1076"/>
          <ac:spMkLst>
            <pc:docMk/>
            <pc:sldMk cId="3651498809" sldId="271"/>
            <ac:spMk id="7" creationId="{2590AF37-B0E0-18EA-FB40-68F968287FA1}"/>
          </ac:spMkLst>
        </pc:spChg>
      </pc:sldChg>
      <pc:sldChg chg="del">
        <pc:chgData name="Le Thanh Luan" userId="600d64f34c8f77ee" providerId="LiveId" clId="{2C6C177C-9D37-4721-90B8-33308308E602}" dt="2024-07-09T03:44:23.314" v="1737" actId="47"/>
        <pc:sldMkLst>
          <pc:docMk/>
          <pc:sldMk cId="644728685" sldId="272"/>
        </pc:sldMkLst>
      </pc:sldChg>
      <pc:sldChg chg="del">
        <pc:chgData name="Le Thanh Luan" userId="600d64f34c8f77ee" providerId="LiveId" clId="{2C6C177C-9D37-4721-90B8-33308308E602}" dt="2024-07-09T03:44:24.443" v="1738" actId="47"/>
        <pc:sldMkLst>
          <pc:docMk/>
          <pc:sldMk cId="2581069546" sldId="273"/>
        </pc:sldMkLst>
      </pc:sldChg>
      <pc:sldChg chg="del">
        <pc:chgData name="Le Thanh Luan" userId="600d64f34c8f77ee" providerId="LiveId" clId="{2C6C177C-9D37-4721-90B8-33308308E602}" dt="2024-07-09T03:44:25.610" v="1739" actId="47"/>
        <pc:sldMkLst>
          <pc:docMk/>
          <pc:sldMk cId="1130957413" sldId="274"/>
        </pc:sldMkLst>
      </pc:sldChg>
      <pc:sldChg chg="del">
        <pc:chgData name="Le Thanh Luan" userId="600d64f34c8f77ee" providerId="LiveId" clId="{2C6C177C-9D37-4721-90B8-33308308E602}" dt="2024-07-09T02:41:51.041" v="739" actId="47"/>
        <pc:sldMkLst>
          <pc:docMk/>
          <pc:sldMk cId="945003436" sldId="276"/>
        </pc:sldMkLst>
      </pc:sldChg>
      <pc:sldChg chg="modSp add mod ord modNotesTx">
        <pc:chgData name="Le Thanh Luan" userId="600d64f34c8f77ee" providerId="LiveId" clId="{2C6C177C-9D37-4721-90B8-33308308E602}" dt="2024-07-09T03:46:43.147" v="1932" actId="20577"/>
        <pc:sldMkLst>
          <pc:docMk/>
          <pc:sldMk cId="2610500090" sldId="276"/>
        </pc:sldMkLst>
        <pc:spChg chg="mod">
          <ac:chgData name="Le Thanh Luan" userId="600d64f34c8f77ee" providerId="LiveId" clId="{2C6C177C-9D37-4721-90B8-33308308E602}" dt="2024-07-09T02:51:10.910" v="944" actId="1076"/>
          <ac:spMkLst>
            <pc:docMk/>
            <pc:sldMk cId="2610500090" sldId="276"/>
            <ac:spMk id="7" creationId="{FC6226D4-37D7-71EF-ECA0-EE49E73EBC96}"/>
          </ac:spMkLst>
        </pc:spChg>
      </pc:sldChg>
      <pc:sldChg chg="add del ord">
        <pc:chgData name="Le Thanh Luan" userId="600d64f34c8f77ee" providerId="LiveId" clId="{2C6C177C-9D37-4721-90B8-33308308E602}" dt="2024-07-09T02:50:29.051" v="909" actId="47"/>
        <pc:sldMkLst>
          <pc:docMk/>
          <pc:sldMk cId="3598944355" sldId="276"/>
        </pc:sldMkLst>
      </pc:sldChg>
      <pc:sldChg chg="add del ord">
        <pc:chgData name="Le Thanh Luan" userId="600d64f34c8f77ee" providerId="LiveId" clId="{2C6C177C-9D37-4721-90B8-33308308E602}" dt="2024-07-09T02:50:31.268" v="910" actId="47"/>
        <pc:sldMkLst>
          <pc:docMk/>
          <pc:sldMk cId="3082566092" sldId="277"/>
        </pc:sldMkLst>
      </pc:sldChg>
      <pc:sldChg chg="new del">
        <pc:chgData name="Le Thanh Luan" userId="600d64f34c8f77ee" providerId="LiveId" clId="{2C6C177C-9D37-4721-90B8-33308308E602}" dt="2024-07-09T02:42:36.597" v="742" actId="47"/>
        <pc:sldMkLst>
          <pc:docMk/>
          <pc:sldMk cId="3479370268" sldId="277"/>
        </pc:sldMkLst>
      </pc:sldChg>
      <pc:sldChg chg="modSp add mod ord">
        <pc:chgData name="Le Thanh Luan" userId="600d64f34c8f77ee" providerId="LiveId" clId="{2C6C177C-9D37-4721-90B8-33308308E602}" dt="2024-07-09T02:52:08.669" v="1003" actId="1076"/>
        <pc:sldMkLst>
          <pc:docMk/>
          <pc:sldMk cId="4049851474" sldId="277"/>
        </pc:sldMkLst>
        <pc:spChg chg="mod">
          <ac:chgData name="Le Thanh Luan" userId="600d64f34c8f77ee" providerId="LiveId" clId="{2C6C177C-9D37-4721-90B8-33308308E602}" dt="2024-07-09T02:52:08.669" v="1003" actId="1076"/>
          <ac:spMkLst>
            <pc:docMk/>
            <pc:sldMk cId="4049851474" sldId="277"/>
            <ac:spMk id="7" creationId="{FC6226D4-37D7-71EF-ECA0-EE49E73EBC96}"/>
          </ac:spMkLst>
        </pc:spChg>
        <pc:spChg chg="mod">
          <ac:chgData name="Le Thanh Luan" userId="600d64f34c8f77ee" providerId="LiveId" clId="{2C6C177C-9D37-4721-90B8-33308308E602}" dt="2024-07-09T02:51:37.025" v="961"/>
          <ac:spMkLst>
            <pc:docMk/>
            <pc:sldMk cId="4049851474" sldId="277"/>
            <ac:spMk id="12" creationId="{9C3E0578-1B11-9692-E910-09E74776F8FF}"/>
          </ac:spMkLst>
        </pc:spChg>
      </pc:sldChg>
      <pc:sldChg chg="new del">
        <pc:chgData name="Le Thanh Luan" userId="600d64f34c8f77ee" providerId="LiveId" clId="{2C6C177C-9D37-4721-90B8-33308308E602}" dt="2024-07-09T02:42:35.629" v="741" actId="47"/>
        <pc:sldMkLst>
          <pc:docMk/>
          <pc:sldMk cId="2109542961" sldId="278"/>
        </pc:sldMkLst>
      </pc:sldChg>
      <pc:sldChg chg="modSp add mod ord">
        <pc:chgData name="Le Thanh Luan" userId="600d64f34c8f77ee" providerId="LiveId" clId="{2C6C177C-9D37-4721-90B8-33308308E602}" dt="2024-07-09T02:52:34.037" v="1051" actId="1076"/>
        <pc:sldMkLst>
          <pc:docMk/>
          <pc:sldMk cId="4063027638" sldId="278"/>
        </pc:sldMkLst>
        <pc:spChg chg="mod">
          <ac:chgData name="Le Thanh Luan" userId="600d64f34c8f77ee" providerId="LiveId" clId="{2C6C177C-9D37-4721-90B8-33308308E602}" dt="2024-07-09T02:52:34.037" v="1051" actId="1076"/>
          <ac:spMkLst>
            <pc:docMk/>
            <pc:sldMk cId="4063027638" sldId="278"/>
            <ac:spMk id="7" creationId="{FC6226D4-37D7-71EF-ECA0-EE49E73EBC96}"/>
          </ac:spMkLst>
        </pc:spChg>
        <pc:spChg chg="mod">
          <ac:chgData name="Le Thanh Luan" userId="600d64f34c8f77ee" providerId="LiveId" clId="{2C6C177C-9D37-4721-90B8-33308308E602}" dt="2024-07-09T02:52:17.537" v="1009"/>
          <ac:spMkLst>
            <pc:docMk/>
            <pc:sldMk cId="4063027638" sldId="278"/>
            <ac:spMk id="12" creationId="{9C3E0578-1B11-9692-E910-09E74776F8FF}"/>
          </ac:spMkLst>
        </pc:spChg>
      </pc:sldChg>
      <pc:sldChg chg="addSp delSp modSp add mod ord">
        <pc:chgData name="Le Thanh Luan" userId="600d64f34c8f77ee" providerId="LiveId" clId="{2C6C177C-9D37-4721-90B8-33308308E602}" dt="2024-07-09T03:43:16.327" v="1687" actId="1076"/>
        <pc:sldMkLst>
          <pc:docMk/>
          <pc:sldMk cId="3930427404" sldId="279"/>
        </pc:sldMkLst>
        <pc:spChg chg="mod">
          <ac:chgData name="Le Thanh Luan" userId="600d64f34c8f77ee" providerId="LiveId" clId="{2C6C177C-9D37-4721-90B8-33308308E602}" dt="2024-07-09T03:10:14.467" v="1450" actId="122"/>
          <ac:spMkLst>
            <pc:docMk/>
            <pc:sldMk cId="3930427404" sldId="279"/>
            <ac:spMk id="3" creationId="{F39C6F49-1887-4BE4-A583-FB79B8A22935}"/>
          </ac:spMkLst>
        </pc:spChg>
        <pc:spChg chg="del">
          <ac:chgData name="Le Thanh Luan" userId="600d64f34c8f77ee" providerId="LiveId" clId="{2C6C177C-9D37-4721-90B8-33308308E602}" dt="2024-07-09T03:10:16.754" v="1451" actId="478"/>
          <ac:spMkLst>
            <pc:docMk/>
            <pc:sldMk cId="3930427404" sldId="279"/>
            <ac:spMk id="4" creationId="{BC311219-8684-45FC-A126-E067924AC7F7}"/>
          </ac:spMkLst>
        </pc:spChg>
        <pc:spChg chg="add mod ord">
          <ac:chgData name="Le Thanh Luan" userId="600d64f34c8f77ee" providerId="LiveId" clId="{2C6C177C-9D37-4721-90B8-33308308E602}" dt="2024-07-09T03:19:37.075" v="1560" actId="404"/>
          <ac:spMkLst>
            <pc:docMk/>
            <pc:sldMk cId="3930427404" sldId="279"/>
            <ac:spMk id="6" creationId="{5F0BF0A7-696D-B21E-24B0-75D7B85AF280}"/>
          </ac:spMkLst>
        </pc:spChg>
        <pc:spChg chg="add del mod">
          <ac:chgData name="Le Thanh Luan" userId="600d64f34c8f77ee" providerId="LiveId" clId="{2C6C177C-9D37-4721-90B8-33308308E602}" dt="2024-07-09T03:12:34.909" v="1461" actId="478"/>
          <ac:spMkLst>
            <pc:docMk/>
            <pc:sldMk cId="3930427404" sldId="279"/>
            <ac:spMk id="7" creationId="{8577448F-02D8-4572-78F1-26FBD1993106}"/>
          </ac:spMkLst>
        </pc:spChg>
        <pc:spChg chg="add mod">
          <ac:chgData name="Le Thanh Luan" userId="600d64f34c8f77ee" providerId="LiveId" clId="{2C6C177C-9D37-4721-90B8-33308308E602}" dt="2024-07-09T03:15:28.144" v="1489" actId="2085"/>
          <ac:spMkLst>
            <pc:docMk/>
            <pc:sldMk cId="3930427404" sldId="279"/>
            <ac:spMk id="8" creationId="{A974200B-260B-9D98-D5AD-EC6066E32BC2}"/>
          </ac:spMkLst>
        </pc:spChg>
        <pc:spChg chg="add mod">
          <ac:chgData name="Le Thanh Luan" userId="600d64f34c8f77ee" providerId="LiveId" clId="{2C6C177C-9D37-4721-90B8-33308308E602}" dt="2024-07-09T03:15:31.686" v="1490" actId="2085"/>
          <ac:spMkLst>
            <pc:docMk/>
            <pc:sldMk cId="3930427404" sldId="279"/>
            <ac:spMk id="9" creationId="{EECC9C59-BEEE-BC61-6005-42B622313258}"/>
          </ac:spMkLst>
        </pc:spChg>
        <pc:spChg chg="add mod">
          <ac:chgData name="Le Thanh Luan" userId="600d64f34c8f77ee" providerId="LiveId" clId="{2C6C177C-9D37-4721-90B8-33308308E602}" dt="2024-07-09T03:16:15.114" v="1509" actId="1076"/>
          <ac:spMkLst>
            <pc:docMk/>
            <pc:sldMk cId="3930427404" sldId="279"/>
            <ac:spMk id="11" creationId="{32809C48-BF70-794B-81F9-D87C3B8FB4C8}"/>
          </ac:spMkLst>
        </pc:spChg>
        <pc:spChg chg="mod">
          <ac:chgData name="Le Thanh Luan" userId="600d64f34c8f77ee" providerId="LiveId" clId="{2C6C177C-9D37-4721-90B8-33308308E602}" dt="2024-07-09T03:17:47.061" v="1535" actId="113"/>
          <ac:spMkLst>
            <pc:docMk/>
            <pc:sldMk cId="3930427404" sldId="279"/>
            <ac:spMk id="15" creationId="{824BED57-52C9-7BCC-2254-D04644BC5E6C}"/>
          </ac:spMkLst>
        </pc:spChg>
        <pc:spChg chg="mod">
          <ac:chgData name="Le Thanh Luan" userId="600d64f34c8f77ee" providerId="LiveId" clId="{2C6C177C-9D37-4721-90B8-33308308E602}" dt="2024-07-09T03:15:45.187" v="1495"/>
          <ac:spMkLst>
            <pc:docMk/>
            <pc:sldMk cId="3930427404" sldId="279"/>
            <ac:spMk id="16" creationId="{7412985D-0F7C-0BAA-D0E4-31F1EBD1304B}"/>
          </ac:spMkLst>
        </pc:spChg>
        <pc:spChg chg="mod">
          <ac:chgData name="Le Thanh Luan" userId="600d64f34c8f77ee" providerId="LiveId" clId="{2C6C177C-9D37-4721-90B8-33308308E602}" dt="2024-07-09T03:17:26.075" v="1527" actId="14100"/>
          <ac:spMkLst>
            <pc:docMk/>
            <pc:sldMk cId="3930427404" sldId="279"/>
            <ac:spMk id="17" creationId="{A6C7AA24-F764-A380-F2B4-A380E0AC2695}"/>
          </ac:spMkLst>
        </pc:spChg>
        <pc:spChg chg="mod">
          <ac:chgData name="Le Thanh Luan" userId="600d64f34c8f77ee" providerId="LiveId" clId="{2C6C177C-9D37-4721-90B8-33308308E602}" dt="2024-07-09T03:35:54.364" v="1680" actId="404"/>
          <ac:spMkLst>
            <pc:docMk/>
            <pc:sldMk cId="3930427404" sldId="279"/>
            <ac:spMk id="21" creationId="{7CADB6A5-16CB-7C9A-0A93-0B7C302D08A0}"/>
          </ac:spMkLst>
        </pc:spChg>
        <pc:spChg chg="mod">
          <ac:chgData name="Le Thanh Luan" userId="600d64f34c8f77ee" providerId="LiveId" clId="{2C6C177C-9D37-4721-90B8-33308308E602}" dt="2024-07-09T03:18:11.987" v="1545"/>
          <ac:spMkLst>
            <pc:docMk/>
            <pc:sldMk cId="3930427404" sldId="279"/>
            <ac:spMk id="23" creationId="{8C04B93E-083A-D914-1A56-99CD4E930A1D}"/>
          </ac:spMkLst>
        </pc:spChg>
        <pc:spChg chg="mod">
          <ac:chgData name="Le Thanh Luan" userId="600d64f34c8f77ee" providerId="LiveId" clId="{2C6C177C-9D37-4721-90B8-33308308E602}" dt="2024-07-09T03:19:30.646" v="1558" actId="14100"/>
          <ac:spMkLst>
            <pc:docMk/>
            <pc:sldMk cId="3930427404" sldId="279"/>
            <ac:spMk id="24" creationId="{7A9788C3-79D4-ECC5-77EB-9382A6904C18}"/>
          </ac:spMkLst>
        </pc:spChg>
        <pc:spChg chg="mod">
          <ac:chgData name="Le Thanh Luan" userId="600d64f34c8f77ee" providerId="LiveId" clId="{2C6C177C-9D37-4721-90B8-33308308E602}" dt="2024-07-09T03:17:56.737" v="1537"/>
          <ac:spMkLst>
            <pc:docMk/>
            <pc:sldMk cId="3930427404" sldId="279"/>
            <ac:spMk id="25" creationId="{7CFF014A-F7B0-39C3-A98F-D88C0CCB928C}"/>
          </ac:spMkLst>
        </pc:spChg>
        <pc:spChg chg="add mod">
          <ac:chgData name="Le Thanh Luan" userId="600d64f34c8f77ee" providerId="LiveId" clId="{2C6C177C-9D37-4721-90B8-33308308E602}" dt="2024-07-09T03:43:02.357" v="1683" actId="1076"/>
          <ac:spMkLst>
            <pc:docMk/>
            <pc:sldMk cId="3930427404" sldId="279"/>
            <ac:spMk id="27" creationId="{323D475F-DD51-E106-3B9D-6F290ED73ADD}"/>
          </ac:spMkLst>
        </pc:spChg>
        <pc:spChg chg="add mod">
          <ac:chgData name="Le Thanh Luan" userId="600d64f34c8f77ee" providerId="LiveId" clId="{2C6C177C-9D37-4721-90B8-33308308E602}" dt="2024-07-09T03:43:12.168" v="1685" actId="1076"/>
          <ac:spMkLst>
            <pc:docMk/>
            <pc:sldMk cId="3930427404" sldId="279"/>
            <ac:spMk id="29" creationId="{C1131309-B880-9747-ECCD-CA4A9CF16477}"/>
          </ac:spMkLst>
        </pc:spChg>
        <pc:spChg chg="add mod">
          <ac:chgData name="Le Thanh Luan" userId="600d64f34c8f77ee" providerId="LiveId" clId="{2C6C177C-9D37-4721-90B8-33308308E602}" dt="2024-07-09T03:43:15.015" v="1686" actId="1076"/>
          <ac:spMkLst>
            <pc:docMk/>
            <pc:sldMk cId="3930427404" sldId="279"/>
            <ac:spMk id="31" creationId="{323E2472-9579-D080-6119-BE9444548597}"/>
          </ac:spMkLst>
        </pc:spChg>
        <pc:grpChg chg="add mod">
          <ac:chgData name="Le Thanh Luan" userId="600d64f34c8f77ee" providerId="LiveId" clId="{2C6C177C-9D37-4721-90B8-33308308E602}" dt="2024-07-09T03:15:23.070" v="1488" actId="164"/>
          <ac:grpSpMkLst>
            <pc:docMk/>
            <pc:sldMk cId="3930427404" sldId="279"/>
            <ac:grpSpMk id="10" creationId="{7AAEAB05-221F-C311-8D93-312EEFA50551}"/>
          </ac:grpSpMkLst>
        </pc:grpChg>
        <pc:grpChg chg="add del mod">
          <ac:chgData name="Le Thanh Luan" userId="600d64f34c8f77ee" providerId="LiveId" clId="{2C6C177C-9D37-4721-90B8-33308308E602}" dt="2024-07-09T03:17:34.275" v="1531" actId="478"/>
          <ac:grpSpMkLst>
            <pc:docMk/>
            <pc:sldMk cId="3930427404" sldId="279"/>
            <ac:grpSpMk id="12" creationId="{F8177945-972C-C833-FB9B-CC2CD6596722}"/>
          </ac:grpSpMkLst>
        </pc:grpChg>
        <pc:grpChg chg="add mod">
          <ac:chgData name="Le Thanh Luan" userId="600d64f34c8f77ee" providerId="LiveId" clId="{2C6C177C-9D37-4721-90B8-33308308E602}" dt="2024-07-09T03:17:49.797" v="1536" actId="164"/>
          <ac:grpSpMkLst>
            <pc:docMk/>
            <pc:sldMk cId="3930427404" sldId="279"/>
            <ac:grpSpMk id="13" creationId="{9482CCF8-06F3-ACFE-2F49-0615B4A045F4}"/>
          </ac:grpSpMkLst>
        </pc:grpChg>
        <pc:grpChg chg="mod">
          <ac:chgData name="Le Thanh Luan" userId="600d64f34c8f77ee" providerId="LiveId" clId="{2C6C177C-9D37-4721-90B8-33308308E602}" dt="2024-07-09T03:15:45.187" v="1495"/>
          <ac:grpSpMkLst>
            <pc:docMk/>
            <pc:sldMk cId="3930427404" sldId="279"/>
            <ac:grpSpMk id="14" creationId="{56790CDC-71A5-96C6-CC68-105AF6642BCC}"/>
          </ac:grpSpMkLst>
        </pc:grpChg>
        <pc:grpChg chg="add mod">
          <ac:chgData name="Le Thanh Luan" userId="600d64f34c8f77ee" providerId="LiveId" clId="{2C6C177C-9D37-4721-90B8-33308308E602}" dt="2024-07-09T03:43:00.044" v="1682" actId="1076"/>
          <ac:grpSpMkLst>
            <pc:docMk/>
            <pc:sldMk cId="3930427404" sldId="279"/>
            <ac:grpSpMk id="18" creationId="{939BCB6E-AEFB-7A0A-010A-EA001575B04A}"/>
          </ac:grpSpMkLst>
        </pc:grpChg>
        <pc:grpChg chg="add mod">
          <ac:chgData name="Le Thanh Luan" userId="600d64f34c8f77ee" providerId="LiveId" clId="{2C6C177C-9D37-4721-90B8-33308308E602}" dt="2024-07-09T03:43:09.941" v="1684" actId="1076"/>
          <ac:grpSpMkLst>
            <pc:docMk/>
            <pc:sldMk cId="3930427404" sldId="279"/>
            <ac:grpSpMk id="19" creationId="{538B904A-27D4-7B6C-871C-83733A1C0930}"/>
          </ac:grpSpMkLst>
        </pc:grpChg>
        <pc:grpChg chg="mod">
          <ac:chgData name="Le Thanh Luan" userId="600d64f34c8f77ee" providerId="LiveId" clId="{2C6C177C-9D37-4721-90B8-33308308E602}" dt="2024-07-09T03:17:56.737" v="1537"/>
          <ac:grpSpMkLst>
            <pc:docMk/>
            <pc:sldMk cId="3930427404" sldId="279"/>
            <ac:grpSpMk id="20" creationId="{229654F6-84A3-D050-8767-F6F5F2538FBC}"/>
          </ac:grpSpMkLst>
        </pc:grpChg>
        <pc:grpChg chg="mod">
          <ac:chgData name="Le Thanh Luan" userId="600d64f34c8f77ee" providerId="LiveId" clId="{2C6C177C-9D37-4721-90B8-33308308E602}" dt="2024-07-09T03:17:56.737" v="1537"/>
          <ac:grpSpMkLst>
            <pc:docMk/>
            <pc:sldMk cId="3930427404" sldId="279"/>
            <ac:grpSpMk id="22" creationId="{04311BF4-0114-452A-831F-5D86A5125F56}"/>
          </ac:grpSpMkLst>
        </pc:grpChg>
        <pc:picChg chg="add mod">
          <ac:chgData name="Le Thanh Luan" userId="600d64f34c8f77ee" providerId="LiveId" clId="{2C6C177C-9D37-4721-90B8-33308308E602}" dt="2024-07-09T03:43:16.327" v="1687" actId="1076"/>
          <ac:picMkLst>
            <pc:docMk/>
            <pc:sldMk cId="3930427404" sldId="279"/>
            <ac:picMk id="32" creationId="{E46D7552-A669-0174-3DAB-13B88D5A6CE1}"/>
          </ac:picMkLst>
        </pc:picChg>
      </pc:sldChg>
      <pc:sldChg chg="delSp modSp add mod modNotesTx">
        <pc:chgData name="Le Thanh Luan" userId="600d64f34c8f77ee" providerId="LiveId" clId="{2C6C177C-9D37-4721-90B8-33308308E602}" dt="2024-07-09T03:46:27.852" v="1913" actId="20577"/>
        <pc:sldMkLst>
          <pc:docMk/>
          <pc:sldMk cId="2192848594" sldId="280"/>
        </pc:sldMkLst>
        <pc:spChg chg="mod topLvl">
          <ac:chgData name="Le Thanh Luan" userId="600d64f34c8f77ee" providerId="LiveId" clId="{2C6C177C-9D37-4721-90B8-33308308E602}" dt="2024-07-09T03:45:31.617" v="1762" actId="14100"/>
          <ac:spMkLst>
            <pc:docMk/>
            <pc:sldMk cId="2192848594" sldId="280"/>
            <ac:spMk id="7" creationId="{FC6226D4-37D7-71EF-ECA0-EE49E73EBC96}"/>
          </ac:spMkLst>
        </pc:spChg>
        <pc:spChg chg="del mod">
          <ac:chgData name="Le Thanh Luan" userId="600d64f34c8f77ee" providerId="LiveId" clId="{2C6C177C-9D37-4721-90B8-33308308E602}" dt="2024-07-09T03:45:15.072" v="1744" actId="478"/>
          <ac:spMkLst>
            <pc:docMk/>
            <pc:sldMk cId="2192848594" sldId="280"/>
            <ac:spMk id="12" creationId="{9C3E0578-1B11-9692-E910-09E74776F8FF}"/>
          </ac:spMkLst>
        </pc:spChg>
        <pc:grpChg chg="del mod">
          <ac:chgData name="Le Thanh Luan" userId="600d64f34c8f77ee" providerId="LiveId" clId="{2C6C177C-9D37-4721-90B8-33308308E602}" dt="2024-07-09T03:45:20.505" v="1746" actId="478"/>
          <ac:grpSpMkLst>
            <pc:docMk/>
            <pc:sldMk cId="2192848594" sldId="280"/>
            <ac:grpSpMk id="13" creationId="{EC614A01-910D-85AC-8D1D-5D33D353B453}"/>
          </ac:grpSpMkLst>
        </pc:grpChg>
        <pc:cxnChg chg="del topLvl">
          <ac:chgData name="Le Thanh Luan" userId="600d64f34c8f77ee" providerId="LiveId" clId="{2C6C177C-9D37-4721-90B8-33308308E602}" dt="2024-07-09T03:45:20.505" v="1746" actId="478"/>
          <ac:cxnSpMkLst>
            <pc:docMk/>
            <pc:sldMk cId="2192848594" sldId="280"/>
            <ac:cxnSpMk id="9" creationId="{4D12CCED-8998-33D8-91EF-1C76714B4836}"/>
          </ac:cxnSpMkLst>
        </pc:cxnChg>
      </pc:sldChg>
      <pc:sldChg chg="addSp delSp modSp add mod">
        <pc:chgData name="Le Thanh Luan" userId="600d64f34c8f77ee" providerId="LiveId" clId="{2C6C177C-9D37-4721-90B8-33308308E602}" dt="2024-07-09T08:45:08.306" v="2434" actId="1076"/>
        <pc:sldMkLst>
          <pc:docMk/>
          <pc:sldMk cId="2794806808" sldId="281"/>
        </pc:sldMkLst>
        <pc:spChg chg="del">
          <ac:chgData name="Le Thanh Luan" userId="600d64f34c8f77ee" providerId="LiveId" clId="{2C6C177C-9D37-4721-90B8-33308308E602}" dt="2024-07-09T08:44:55.508" v="2431" actId="478"/>
          <ac:spMkLst>
            <pc:docMk/>
            <pc:sldMk cId="2794806808" sldId="281"/>
            <ac:spMk id="3" creationId="{A39BBC82-5CC8-86B3-6CF8-6714E6B82E38}"/>
          </ac:spMkLst>
        </pc:spChg>
        <pc:spChg chg="del">
          <ac:chgData name="Le Thanh Luan" userId="600d64f34c8f77ee" providerId="LiveId" clId="{2C6C177C-9D37-4721-90B8-33308308E602}" dt="2024-07-09T08:44:53.899" v="2430" actId="478"/>
          <ac:spMkLst>
            <pc:docMk/>
            <pc:sldMk cId="2794806808" sldId="281"/>
            <ac:spMk id="4" creationId="{E62E6E8B-CA6C-55F9-B624-AB2BC25AF2A3}"/>
          </ac:spMkLst>
        </pc:spChg>
        <pc:spChg chg="add mod">
          <ac:chgData name="Le Thanh Luan" userId="600d64f34c8f77ee" providerId="LiveId" clId="{2C6C177C-9D37-4721-90B8-33308308E602}" dt="2024-07-09T08:45:08.306" v="2434" actId="1076"/>
          <ac:spMkLst>
            <pc:docMk/>
            <pc:sldMk cId="2794806808" sldId="281"/>
            <ac:spMk id="7" creationId="{C7E338A5-F992-93FC-6AC3-DEC34857AE61}"/>
          </ac:spMkLst>
        </pc:spChg>
      </pc:sldChg>
      <pc:sldChg chg="addSp delSp modSp add mod">
        <pc:chgData name="Le Thanh Luan" userId="600d64f34c8f77ee" providerId="LiveId" clId="{2C6C177C-9D37-4721-90B8-33308308E602}" dt="2024-07-09T08:35:21.874" v="2188" actId="207"/>
        <pc:sldMkLst>
          <pc:docMk/>
          <pc:sldMk cId="1628948425" sldId="282"/>
        </pc:sldMkLst>
        <pc:spChg chg="add del">
          <ac:chgData name="Le Thanh Luan" userId="600d64f34c8f77ee" providerId="LiveId" clId="{2C6C177C-9D37-4721-90B8-33308308E602}" dt="2024-07-09T08:29:07.447" v="2017" actId="22"/>
          <ac:spMkLst>
            <pc:docMk/>
            <pc:sldMk cId="1628948425" sldId="282"/>
            <ac:spMk id="4" creationId="{B99A10A9-52FA-FF34-6437-5946B18AE7FD}"/>
          </ac:spMkLst>
        </pc:spChg>
        <pc:spChg chg="del">
          <ac:chgData name="Le Thanh Luan" userId="600d64f34c8f77ee" providerId="LiveId" clId="{2C6C177C-9D37-4721-90B8-33308308E602}" dt="2024-07-09T08:29:03.002" v="2015" actId="478"/>
          <ac:spMkLst>
            <pc:docMk/>
            <pc:sldMk cId="1628948425" sldId="282"/>
            <ac:spMk id="8" creationId="{0BE50B1B-92FF-CD09-045E-9E8AAE083C33}"/>
          </ac:spMkLst>
        </pc:spChg>
        <pc:spChg chg="del">
          <ac:chgData name="Le Thanh Luan" userId="600d64f34c8f77ee" providerId="LiveId" clId="{2C6C177C-9D37-4721-90B8-33308308E602}" dt="2024-07-09T08:29:03.002" v="2015" actId="478"/>
          <ac:spMkLst>
            <pc:docMk/>
            <pc:sldMk cId="1628948425" sldId="282"/>
            <ac:spMk id="10" creationId="{9E8338C9-DC7A-849F-9229-1A0F282449EA}"/>
          </ac:spMkLst>
        </pc:spChg>
        <pc:spChg chg="add mod">
          <ac:chgData name="Le Thanh Luan" userId="600d64f34c8f77ee" providerId="LiveId" clId="{2C6C177C-9D37-4721-90B8-33308308E602}" dt="2024-07-09T08:29:41.358" v="2027" actId="1076"/>
          <ac:spMkLst>
            <pc:docMk/>
            <pc:sldMk cId="1628948425" sldId="282"/>
            <ac:spMk id="11" creationId="{9515776A-AE45-A703-AD95-91F991E9B518}"/>
          </ac:spMkLst>
        </pc:spChg>
        <pc:spChg chg="del">
          <ac:chgData name="Le Thanh Luan" userId="600d64f34c8f77ee" providerId="LiveId" clId="{2C6C177C-9D37-4721-90B8-33308308E602}" dt="2024-07-09T08:29:03.002" v="2015" actId="478"/>
          <ac:spMkLst>
            <pc:docMk/>
            <pc:sldMk cId="1628948425" sldId="282"/>
            <ac:spMk id="12" creationId="{54A74ABC-63E3-BD73-2532-42289DA164EF}"/>
          </ac:spMkLst>
        </pc:spChg>
        <pc:spChg chg="add mod">
          <ac:chgData name="Le Thanh Luan" userId="600d64f34c8f77ee" providerId="LiveId" clId="{2C6C177C-9D37-4721-90B8-33308308E602}" dt="2024-07-09T08:35:21.874" v="2188" actId="207"/>
          <ac:spMkLst>
            <pc:docMk/>
            <pc:sldMk cId="1628948425" sldId="282"/>
            <ac:spMk id="13" creationId="{F3530D12-3EAB-858F-9AFF-10049DE97F2E}"/>
          </ac:spMkLst>
        </pc:spChg>
        <pc:spChg chg="del">
          <ac:chgData name="Le Thanh Luan" userId="600d64f34c8f77ee" providerId="LiveId" clId="{2C6C177C-9D37-4721-90B8-33308308E602}" dt="2024-07-09T08:29:03.002" v="2015" actId="478"/>
          <ac:spMkLst>
            <pc:docMk/>
            <pc:sldMk cId="1628948425" sldId="282"/>
            <ac:spMk id="14" creationId="{8322DBDA-EE66-52C6-0C31-492E958474B9}"/>
          </ac:spMkLst>
        </pc:spChg>
        <pc:picChg chg="del">
          <ac:chgData name="Le Thanh Luan" userId="600d64f34c8f77ee" providerId="LiveId" clId="{2C6C177C-9D37-4721-90B8-33308308E602}" dt="2024-07-09T08:29:03.002" v="2015" actId="478"/>
          <ac:picMkLst>
            <pc:docMk/>
            <pc:sldMk cId="1628948425" sldId="282"/>
            <ac:picMk id="6" creationId="{4BA02FDB-E0FC-46EA-7DCA-6AA73AB4E5D3}"/>
          </ac:picMkLst>
        </pc:picChg>
        <pc:picChg chg="add mod">
          <ac:chgData name="Le Thanh Luan" userId="600d64f34c8f77ee" providerId="LiveId" clId="{2C6C177C-9D37-4721-90B8-33308308E602}" dt="2024-07-09T08:29:19.471" v="2023" actId="1076"/>
          <ac:picMkLst>
            <pc:docMk/>
            <pc:sldMk cId="1628948425" sldId="282"/>
            <ac:picMk id="7" creationId="{34F19562-D9EA-C752-F395-9FCBB18100EE}"/>
          </ac:picMkLst>
        </pc:picChg>
      </pc:sldChg>
      <pc:sldChg chg="addSp delSp modSp add mod">
        <pc:chgData name="Le Thanh Luan" userId="600d64f34c8f77ee" providerId="LiveId" clId="{2C6C177C-9D37-4721-90B8-33308308E602}" dt="2024-07-09T08:35:18.914" v="2187" actId="207"/>
        <pc:sldMkLst>
          <pc:docMk/>
          <pc:sldMk cId="3371593539" sldId="283"/>
        </pc:sldMkLst>
        <pc:spChg chg="add mod">
          <ac:chgData name="Le Thanh Luan" userId="600d64f34c8f77ee" providerId="LiveId" clId="{2C6C177C-9D37-4721-90B8-33308308E602}" dt="2024-07-09T08:35:18.914" v="2187" actId="207"/>
          <ac:spMkLst>
            <pc:docMk/>
            <pc:sldMk cId="3371593539" sldId="283"/>
            <ac:spMk id="3" creationId="{EF5FA4F2-A0F7-668D-CD00-96F6DB51CAA2}"/>
          </ac:spMkLst>
        </pc:spChg>
        <pc:spChg chg="add mod">
          <ac:chgData name="Le Thanh Luan" userId="600d64f34c8f77ee" providerId="LiveId" clId="{2C6C177C-9D37-4721-90B8-33308308E602}" dt="2024-07-09T08:32:27.286" v="2089" actId="1076"/>
          <ac:spMkLst>
            <pc:docMk/>
            <pc:sldMk cId="3371593539" sldId="283"/>
            <ac:spMk id="6" creationId="{59180206-94C1-28DD-E65D-E4BF7F709932}"/>
          </ac:spMkLst>
        </pc:spChg>
        <pc:spChg chg="del">
          <ac:chgData name="Le Thanh Luan" userId="600d64f34c8f77ee" providerId="LiveId" clId="{2C6C177C-9D37-4721-90B8-33308308E602}" dt="2024-07-09T08:31:23.543" v="2073" actId="478"/>
          <ac:spMkLst>
            <pc:docMk/>
            <pc:sldMk cId="3371593539" sldId="283"/>
            <ac:spMk id="11" creationId="{9515776A-AE45-A703-AD95-91F991E9B518}"/>
          </ac:spMkLst>
        </pc:spChg>
        <pc:graphicFrameChg chg="add mod modGraphic">
          <ac:chgData name="Le Thanh Luan" userId="600d64f34c8f77ee" providerId="LiveId" clId="{2C6C177C-9D37-4721-90B8-33308308E602}" dt="2024-07-09T08:32:37.206" v="2091" actId="1076"/>
          <ac:graphicFrameMkLst>
            <pc:docMk/>
            <pc:sldMk cId="3371593539" sldId="283"/>
            <ac:graphicFrameMk id="8" creationId="{DD63E280-7D10-F43B-4BEF-1D61430D0812}"/>
          </ac:graphicFrameMkLst>
        </pc:graphicFrameChg>
        <pc:picChg chg="del">
          <ac:chgData name="Le Thanh Luan" userId="600d64f34c8f77ee" providerId="LiveId" clId="{2C6C177C-9D37-4721-90B8-33308308E602}" dt="2024-07-09T08:31:22.135" v="2072" actId="478"/>
          <ac:picMkLst>
            <pc:docMk/>
            <pc:sldMk cId="3371593539" sldId="283"/>
            <ac:picMk id="7" creationId="{34F19562-D9EA-C752-F395-9FCBB18100EE}"/>
          </ac:picMkLst>
        </pc:picChg>
      </pc:sldChg>
      <pc:sldChg chg="addSp delSp modSp add mod ord">
        <pc:chgData name="Le Thanh Luan" userId="600d64f34c8f77ee" providerId="LiveId" clId="{2C6C177C-9D37-4721-90B8-33308308E602}" dt="2024-07-09T09:35:51.017" v="2501"/>
        <pc:sldMkLst>
          <pc:docMk/>
          <pc:sldMk cId="3148097524" sldId="284"/>
        </pc:sldMkLst>
        <pc:spChg chg="mod">
          <ac:chgData name="Le Thanh Luan" userId="600d64f34c8f77ee" providerId="LiveId" clId="{2C6C177C-9D37-4721-90B8-33308308E602}" dt="2024-07-09T08:44:37.526" v="2429" actId="20577"/>
          <ac:spMkLst>
            <pc:docMk/>
            <pc:sldMk cId="3148097524" sldId="284"/>
            <ac:spMk id="3" creationId="{EF5FA4F2-A0F7-668D-CD00-96F6DB51CAA2}"/>
          </ac:spMkLst>
        </pc:spChg>
        <pc:spChg chg="mod">
          <ac:chgData name="Le Thanh Luan" userId="600d64f34c8f77ee" providerId="LiveId" clId="{2C6C177C-9D37-4721-90B8-33308308E602}" dt="2024-07-09T08:33:08.221" v="2137" actId="20577"/>
          <ac:spMkLst>
            <pc:docMk/>
            <pc:sldMk cId="3148097524" sldId="284"/>
            <ac:spMk id="5" creationId="{5131D202-5F2A-ABF7-24FC-3F311F569FC5}"/>
          </ac:spMkLst>
        </pc:spChg>
        <pc:spChg chg="del">
          <ac:chgData name="Le Thanh Luan" userId="600d64f34c8f77ee" providerId="LiveId" clId="{2C6C177C-9D37-4721-90B8-33308308E602}" dt="2024-07-09T08:33:52.493" v="2154" actId="478"/>
          <ac:spMkLst>
            <pc:docMk/>
            <pc:sldMk cId="3148097524" sldId="284"/>
            <ac:spMk id="6" creationId="{59180206-94C1-28DD-E65D-E4BF7F709932}"/>
          </ac:spMkLst>
        </pc:spChg>
        <pc:spChg chg="add del mod">
          <ac:chgData name="Le Thanh Luan" userId="600d64f34c8f77ee" providerId="LiveId" clId="{2C6C177C-9D37-4721-90B8-33308308E602}" dt="2024-07-09T08:43:58.428" v="2389" actId="478"/>
          <ac:spMkLst>
            <pc:docMk/>
            <pc:sldMk cId="3148097524" sldId="284"/>
            <ac:spMk id="9" creationId="{CA6C3F9A-7B21-D032-C864-C8FCAA73034C}"/>
          </ac:spMkLst>
        </pc:spChg>
        <pc:graphicFrameChg chg="del">
          <ac:chgData name="Le Thanh Luan" userId="600d64f34c8f77ee" providerId="LiveId" clId="{2C6C177C-9D37-4721-90B8-33308308E602}" dt="2024-07-09T08:33:53.932" v="2155" actId="478"/>
          <ac:graphicFrameMkLst>
            <pc:docMk/>
            <pc:sldMk cId="3148097524" sldId="284"/>
            <ac:graphicFrameMk id="8" creationId="{DD63E280-7D10-F43B-4BEF-1D61430D0812}"/>
          </ac:graphicFrameMkLst>
        </pc:graphicFrameChg>
        <pc:picChg chg="add del mod">
          <ac:chgData name="Le Thanh Luan" userId="600d64f34c8f77ee" providerId="LiveId" clId="{2C6C177C-9D37-4721-90B8-33308308E602}" dt="2024-07-09T08:43:58.428" v="2389" actId="478"/>
          <ac:picMkLst>
            <pc:docMk/>
            <pc:sldMk cId="3148097524" sldId="284"/>
            <ac:picMk id="4" creationId="{39E3B7DF-DFDB-F5A1-C988-5C1A93F7BE1B}"/>
          </ac:picMkLst>
        </pc:picChg>
        <pc:picChg chg="add mod">
          <ac:chgData name="Le Thanh Luan" userId="600d64f34c8f77ee" providerId="LiveId" clId="{2C6C177C-9D37-4721-90B8-33308308E602}" dt="2024-07-09T09:33:57.750" v="2495" actId="1076"/>
          <ac:picMkLst>
            <pc:docMk/>
            <pc:sldMk cId="3148097524" sldId="284"/>
            <ac:picMk id="10" creationId="{B485A8B1-55CA-4828-127B-984262A924C9}"/>
          </ac:picMkLst>
        </pc:picChg>
      </pc:sldChg>
      <pc:sldChg chg="modSp add mod ord modNotesTx">
        <pc:chgData name="Le Thanh Luan" userId="600d64f34c8f77ee" providerId="LiveId" clId="{2C6C177C-9D37-4721-90B8-33308308E602}" dt="2024-07-09T08:37:21.286" v="2232"/>
        <pc:sldMkLst>
          <pc:docMk/>
          <pc:sldMk cId="2476807430" sldId="285"/>
        </pc:sldMkLst>
        <pc:spChg chg="mod">
          <ac:chgData name="Le Thanh Luan" userId="600d64f34c8f77ee" providerId="LiveId" clId="{2C6C177C-9D37-4721-90B8-33308308E602}" dt="2024-07-09T08:36:59.870" v="2231" actId="20577"/>
          <ac:spMkLst>
            <pc:docMk/>
            <pc:sldMk cId="2476807430" sldId="285"/>
            <ac:spMk id="3" creationId="{EF5FA4F2-A0F7-668D-CD00-96F6DB51CAA2}"/>
          </ac:spMkLst>
        </pc:spChg>
      </pc:sldChg>
      <pc:sldChg chg="addSp delSp modSp add mod">
        <pc:chgData name="Le Thanh Luan" userId="600d64f34c8f77ee" providerId="LiveId" clId="{2C6C177C-9D37-4721-90B8-33308308E602}" dt="2024-07-09T09:34:10.173" v="2498" actId="1076"/>
        <pc:sldMkLst>
          <pc:docMk/>
          <pc:sldMk cId="1223567987" sldId="286"/>
        </pc:sldMkLst>
        <pc:spChg chg="mod">
          <ac:chgData name="Le Thanh Luan" userId="600d64f34c8f77ee" providerId="LiveId" clId="{2C6C177C-9D37-4721-90B8-33308308E602}" dt="2024-07-09T08:42:33.213" v="2351" actId="20577"/>
          <ac:spMkLst>
            <pc:docMk/>
            <pc:sldMk cId="1223567987" sldId="286"/>
            <ac:spMk id="3" creationId="{EF5FA4F2-A0F7-668D-CD00-96F6DB51CAA2}"/>
          </ac:spMkLst>
        </pc:spChg>
        <pc:spChg chg="add del mod">
          <ac:chgData name="Le Thanh Luan" userId="600d64f34c8f77ee" providerId="LiveId" clId="{2C6C177C-9D37-4721-90B8-33308308E602}" dt="2024-07-09T09:34:02.592" v="2496" actId="478"/>
          <ac:spMkLst>
            <pc:docMk/>
            <pc:sldMk cId="1223567987" sldId="286"/>
            <ac:spMk id="8" creationId="{1BCAC5B2-6B45-48FC-B6BD-78FF81CFC617}"/>
          </ac:spMkLst>
        </pc:spChg>
        <pc:spChg chg="mod">
          <ac:chgData name="Le Thanh Luan" userId="600d64f34c8f77ee" providerId="LiveId" clId="{2C6C177C-9D37-4721-90B8-33308308E602}" dt="2024-07-09T09:34:10.173" v="2498" actId="1076"/>
          <ac:spMkLst>
            <pc:docMk/>
            <pc:sldMk cId="1223567987" sldId="286"/>
            <ac:spMk id="9" creationId="{CA6C3F9A-7B21-D032-C864-C8FCAA73034C}"/>
          </ac:spMkLst>
        </pc:spChg>
        <pc:picChg chg="del">
          <ac:chgData name="Le Thanh Luan" userId="600d64f34c8f77ee" providerId="LiveId" clId="{2C6C177C-9D37-4721-90B8-33308308E602}" dt="2024-07-09T08:37:44.524" v="2234" actId="478"/>
          <ac:picMkLst>
            <pc:docMk/>
            <pc:sldMk cId="1223567987" sldId="286"/>
            <ac:picMk id="4" creationId="{39E3B7DF-DFDB-F5A1-C988-5C1A93F7BE1B}"/>
          </ac:picMkLst>
        </pc:picChg>
        <pc:picChg chg="add mod">
          <ac:chgData name="Le Thanh Luan" userId="600d64f34c8f77ee" providerId="LiveId" clId="{2C6C177C-9D37-4721-90B8-33308308E602}" dt="2024-07-09T09:34:06.373" v="2497" actId="1076"/>
          <ac:picMkLst>
            <pc:docMk/>
            <pc:sldMk cId="1223567987" sldId="286"/>
            <ac:picMk id="6" creationId="{80A52BA3-4926-BE69-B250-91B8337E1D9B}"/>
          </ac:picMkLst>
        </pc:picChg>
      </pc:sldChg>
      <pc:sldChg chg="addSp delSp modSp add mod">
        <pc:chgData name="Le Thanh Luan" userId="600d64f34c8f77ee" providerId="LiveId" clId="{2C6C177C-9D37-4721-90B8-33308308E602}" dt="2024-07-09T09:34:42.814" v="2499" actId="1076"/>
        <pc:sldMkLst>
          <pc:docMk/>
          <pc:sldMk cId="415540807" sldId="287"/>
        </pc:sldMkLst>
        <pc:spChg chg="mod">
          <ac:chgData name="Le Thanh Luan" userId="600d64f34c8f77ee" providerId="LiveId" clId="{2C6C177C-9D37-4721-90B8-33308308E602}" dt="2024-07-09T08:42:39.462" v="2367" actId="20577"/>
          <ac:spMkLst>
            <pc:docMk/>
            <pc:sldMk cId="415540807" sldId="287"/>
            <ac:spMk id="3" creationId="{EF5FA4F2-A0F7-668D-CD00-96F6DB51CAA2}"/>
          </ac:spMkLst>
        </pc:spChg>
        <pc:spChg chg="add">
          <ac:chgData name="Le Thanh Luan" userId="600d64f34c8f77ee" providerId="LiveId" clId="{2C6C177C-9D37-4721-90B8-33308308E602}" dt="2024-07-09T08:40:22.729" v="2282"/>
          <ac:spMkLst>
            <pc:docMk/>
            <pc:sldMk cId="415540807" sldId="287"/>
            <ac:spMk id="7" creationId="{37C2509A-D4EA-67B0-30B4-D3C8B68781A4}"/>
          </ac:spMkLst>
        </pc:spChg>
        <pc:spChg chg="del mod">
          <ac:chgData name="Le Thanh Luan" userId="600d64f34c8f77ee" providerId="LiveId" clId="{2C6C177C-9D37-4721-90B8-33308308E602}" dt="2024-07-09T08:39:52.721" v="2273" actId="478"/>
          <ac:spMkLst>
            <pc:docMk/>
            <pc:sldMk cId="415540807" sldId="287"/>
            <ac:spMk id="8" creationId="{1BCAC5B2-6B45-48FC-B6BD-78FF81CFC617}"/>
          </ac:spMkLst>
        </pc:spChg>
        <pc:spChg chg="del">
          <ac:chgData name="Le Thanh Luan" userId="600d64f34c8f77ee" providerId="LiveId" clId="{2C6C177C-9D37-4721-90B8-33308308E602}" dt="2024-07-09T08:39:56.346" v="2275" actId="478"/>
          <ac:spMkLst>
            <pc:docMk/>
            <pc:sldMk cId="415540807" sldId="287"/>
            <ac:spMk id="9" creationId="{CA6C3F9A-7B21-D032-C864-C8FCAA73034C}"/>
          </ac:spMkLst>
        </pc:spChg>
        <pc:spChg chg="add del mod">
          <ac:chgData name="Le Thanh Luan" userId="600d64f34c8f77ee" providerId="LiveId" clId="{2C6C177C-9D37-4721-90B8-33308308E602}" dt="2024-07-09T08:41:07.794" v="2287" actId="478"/>
          <ac:spMkLst>
            <pc:docMk/>
            <pc:sldMk cId="415540807" sldId="287"/>
            <ac:spMk id="11" creationId="{84873A88-C289-CDCC-58E1-4913F6483B2F}"/>
          </ac:spMkLst>
        </pc:spChg>
        <pc:picChg chg="add mod">
          <ac:chgData name="Le Thanh Luan" userId="600d64f34c8f77ee" providerId="LiveId" clId="{2C6C177C-9D37-4721-90B8-33308308E602}" dt="2024-07-09T09:34:42.814" v="2499" actId="1076"/>
          <ac:picMkLst>
            <pc:docMk/>
            <pc:sldMk cId="415540807" sldId="287"/>
            <ac:picMk id="4" creationId="{58459470-4157-A858-97CC-8B5878CE7C29}"/>
          </ac:picMkLst>
        </pc:picChg>
        <pc:picChg chg="del">
          <ac:chgData name="Le Thanh Luan" userId="600d64f34c8f77ee" providerId="LiveId" clId="{2C6C177C-9D37-4721-90B8-33308308E602}" dt="2024-07-09T08:39:54.306" v="2274" actId="478"/>
          <ac:picMkLst>
            <pc:docMk/>
            <pc:sldMk cId="415540807" sldId="287"/>
            <ac:picMk id="6" creationId="{80A52BA3-4926-BE69-B250-91B8337E1D9B}"/>
          </ac:picMkLst>
        </pc:picChg>
      </pc:sldChg>
      <pc:sldChg chg="addSp delSp modSp add mod">
        <pc:chgData name="Le Thanh Luan" userId="600d64f34c8f77ee" providerId="LiveId" clId="{2C6C177C-9D37-4721-90B8-33308308E602}" dt="2024-07-09T08:42:15.327" v="2334" actId="14100"/>
        <pc:sldMkLst>
          <pc:docMk/>
          <pc:sldMk cId="2742466668" sldId="288"/>
        </pc:sldMkLst>
        <pc:spChg chg="mod">
          <ac:chgData name="Le Thanh Luan" userId="600d64f34c8f77ee" providerId="LiveId" clId="{2C6C177C-9D37-4721-90B8-33308308E602}" dt="2024-07-09T08:42:15.327" v="2334" actId="14100"/>
          <ac:spMkLst>
            <pc:docMk/>
            <pc:sldMk cId="2742466668" sldId="288"/>
            <ac:spMk id="3" creationId="{EF5FA4F2-A0F7-668D-CD00-96F6DB51CAA2}"/>
          </ac:spMkLst>
        </pc:spChg>
        <pc:picChg chg="del">
          <ac:chgData name="Le Thanh Luan" userId="600d64f34c8f77ee" providerId="LiveId" clId="{2C6C177C-9D37-4721-90B8-33308308E602}" dt="2024-07-09T08:41:45.316" v="2289" actId="478"/>
          <ac:picMkLst>
            <pc:docMk/>
            <pc:sldMk cId="2742466668" sldId="288"/>
            <ac:picMk id="4" creationId="{58459470-4157-A858-97CC-8B5878CE7C29}"/>
          </ac:picMkLst>
        </pc:picChg>
        <pc:picChg chg="add mod">
          <ac:chgData name="Le Thanh Luan" userId="600d64f34c8f77ee" providerId="LiveId" clId="{2C6C177C-9D37-4721-90B8-33308308E602}" dt="2024-07-09T08:42:01.556" v="2295" actId="1076"/>
          <ac:picMkLst>
            <pc:docMk/>
            <pc:sldMk cId="2742466668" sldId="288"/>
            <ac:picMk id="6" creationId="{87F02935-E2A4-B9EA-1C85-873C6B8FAA30}"/>
          </ac:picMkLst>
        </pc:picChg>
      </pc:sldChg>
      <pc:sldChg chg="delSp modSp add mod ord">
        <pc:chgData name="Le Thanh Luan" userId="600d64f34c8f77ee" providerId="LiveId" clId="{2C6C177C-9D37-4721-90B8-33308308E602}" dt="2024-07-09T10:22:08.122" v="2569" actId="20577"/>
        <pc:sldMkLst>
          <pc:docMk/>
          <pc:sldMk cId="2693562284" sldId="289"/>
        </pc:sldMkLst>
        <pc:spChg chg="mod">
          <ac:chgData name="Le Thanh Luan" userId="600d64f34c8f77ee" providerId="LiveId" clId="{2C6C177C-9D37-4721-90B8-33308308E602}" dt="2024-07-09T10:21:54.428" v="2533" actId="20577"/>
          <ac:spMkLst>
            <pc:docMk/>
            <pc:sldMk cId="2693562284" sldId="289"/>
            <ac:spMk id="5" creationId="{5131D202-5F2A-ABF7-24FC-3F311F569FC5}"/>
          </ac:spMkLst>
        </pc:spChg>
        <pc:spChg chg="del">
          <ac:chgData name="Le Thanh Luan" userId="600d64f34c8f77ee" providerId="LiveId" clId="{2C6C177C-9D37-4721-90B8-33308308E602}" dt="2024-07-09T10:21:37.571" v="2505" actId="478"/>
          <ac:spMkLst>
            <pc:docMk/>
            <pc:sldMk cId="2693562284" sldId="289"/>
            <ac:spMk id="14" creationId="{8322DBDA-EE66-52C6-0C31-492E958474B9}"/>
          </ac:spMkLst>
        </pc:spChg>
        <pc:spChg chg="mod">
          <ac:chgData name="Le Thanh Luan" userId="600d64f34c8f77ee" providerId="LiveId" clId="{2C6C177C-9D37-4721-90B8-33308308E602}" dt="2024-07-09T10:22:08.122" v="2569" actId="20577"/>
          <ac:spMkLst>
            <pc:docMk/>
            <pc:sldMk cId="2693562284" sldId="289"/>
            <ac:spMk id="17" creationId="{4648A4F6-42A1-0B3E-8A17-FE9301C0C90A}"/>
          </ac:spMkLst>
        </pc:spChg>
        <pc:grpChg chg="del">
          <ac:chgData name="Le Thanh Luan" userId="600d64f34c8f77ee" providerId="LiveId" clId="{2C6C177C-9D37-4721-90B8-33308308E602}" dt="2024-07-09T10:21:37.571" v="2505" actId="478"/>
          <ac:grpSpMkLst>
            <pc:docMk/>
            <pc:sldMk cId="2693562284" sldId="289"/>
            <ac:grpSpMk id="15" creationId="{DA74F164-37BA-F2D0-0DC3-F60432DB0C11}"/>
          </ac:grpSpMkLst>
        </pc:grpChg>
        <pc:picChg chg="del">
          <ac:chgData name="Le Thanh Luan" userId="600d64f34c8f77ee" providerId="LiveId" clId="{2C6C177C-9D37-4721-90B8-33308308E602}" dt="2024-07-09T10:21:37.571" v="2505" actId="478"/>
          <ac:picMkLst>
            <pc:docMk/>
            <pc:sldMk cId="2693562284" sldId="289"/>
            <ac:picMk id="6" creationId="{4BA02FDB-E0FC-46EA-7DCA-6AA73AB4E5D3}"/>
          </ac:picMkLst>
        </pc:picChg>
      </pc:sldChg>
      <pc:sldChg chg="add del">
        <pc:chgData name="Le Thanh Luan" userId="600d64f34c8f77ee" providerId="LiveId" clId="{2C6C177C-9D37-4721-90B8-33308308E602}" dt="2024-07-09T10:21:40.220" v="2507"/>
        <pc:sldMkLst>
          <pc:docMk/>
          <pc:sldMk cId="887552295" sldId="290"/>
        </pc:sldMkLst>
      </pc:sldChg>
      <pc:sldMasterChg chg="addSp delSp modSp mod delSldLayout modSldLayout">
        <pc:chgData name="Le Thanh Luan" userId="600d64f34c8f77ee" providerId="LiveId" clId="{2C6C177C-9D37-4721-90B8-33308308E602}" dt="2024-07-09T03:33:28.054" v="1655" actId="478"/>
        <pc:sldMasterMkLst>
          <pc:docMk/>
          <pc:sldMasterMk cId="2819895280" sldId="2147483658"/>
        </pc:sldMasterMkLst>
        <pc:picChg chg="add del mod">
          <ac:chgData name="Le Thanh Luan" userId="600d64f34c8f77ee" providerId="LiveId" clId="{2C6C177C-9D37-4721-90B8-33308308E602}" dt="2024-07-09T03:33:13.877" v="1654" actId="1076"/>
          <ac:picMkLst>
            <pc:docMk/>
            <pc:sldMasterMk cId="2819895280" sldId="2147483658"/>
            <ac:picMk id="3" creationId="{F05D7488-693B-EFCE-DBB4-F94804B2A80A}"/>
          </ac:picMkLst>
        </pc:picChg>
        <pc:sldLayoutChg chg="del">
          <pc:chgData name="Le Thanh Luan" userId="600d64f34c8f77ee" providerId="LiveId" clId="{2C6C177C-9D37-4721-90B8-33308308E602}" dt="2024-07-09T02:41:51.041" v="739" actId="47"/>
          <pc:sldLayoutMkLst>
            <pc:docMk/>
            <pc:sldMasterMk cId="2819895280" sldId="2147483658"/>
            <pc:sldLayoutMk cId="678804056" sldId="2147483671"/>
          </pc:sldLayoutMkLst>
        </pc:sldLayoutChg>
        <pc:sldLayoutChg chg="addSp delSp modSp mod">
          <pc:chgData name="Le Thanh Luan" userId="600d64f34c8f77ee" providerId="LiveId" clId="{2C6C177C-9D37-4721-90B8-33308308E602}" dt="2024-07-09T03:33:28.054" v="1655" actId="478"/>
          <pc:sldLayoutMkLst>
            <pc:docMk/>
            <pc:sldMasterMk cId="2819895280" sldId="2147483658"/>
            <pc:sldLayoutMk cId="1617985775" sldId="2147483675"/>
          </pc:sldLayoutMkLst>
          <pc:picChg chg="add del mod">
            <ac:chgData name="Le Thanh Luan" userId="600d64f34c8f77ee" providerId="LiveId" clId="{2C6C177C-9D37-4721-90B8-33308308E602}" dt="2024-07-09T03:26:31.017" v="1617" actId="478"/>
            <ac:picMkLst>
              <pc:docMk/>
              <pc:sldMasterMk cId="2819895280" sldId="2147483658"/>
              <pc:sldLayoutMk cId="1617985775" sldId="2147483675"/>
              <ac:picMk id="3" creationId="{78C32CE3-FE75-5404-477B-27C670E4FEC6}"/>
            </ac:picMkLst>
          </pc:picChg>
          <pc:picChg chg="add del mod">
            <ac:chgData name="Le Thanh Luan" userId="600d64f34c8f77ee" providerId="LiveId" clId="{2C6C177C-9D37-4721-90B8-33308308E602}" dt="2024-07-09T03:33:28.054" v="1655" actId="478"/>
            <ac:picMkLst>
              <pc:docMk/>
              <pc:sldMasterMk cId="2819895280" sldId="2147483658"/>
              <pc:sldLayoutMk cId="1617985775" sldId="2147483675"/>
              <ac:picMk id="5" creationId="{F1F2401A-D8BC-0351-8D2F-E0F1E119DF01}"/>
            </ac:picMkLst>
          </pc:picChg>
        </pc:sldLayoutChg>
      </pc:sldMasterChg>
      <pc:sldMasterChg chg="addSp modSp new del mod addSldLayout delSldLayout">
        <pc:chgData name="Le Thanh Luan" userId="600d64f34c8f77ee" providerId="LiveId" clId="{2C6C177C-9D37-4721-90B8-33308308E602}" dt="2024-07-09T03:28:43.788" v="1634" actId="6938"/>
        <pc:sldMasterMkLst>
          <pc:docMk/>
          <pc:sldMasterMk cId="2402709058" sldId="2147483684"/>
        </pc:sldMasterMkLst>
        <pc:picChg chg="add mod">
          <ac:chgData name="Le Thanh Luan" userId="600d64f34c8f77ee" providerId="LiveId" clId="{2C6C177C-9D37-4721-90B8-33308308E602}" dt="2024-07-09T03:28:41.990" v="1633" actId="931"/>
          <ac:picMkLst>
            <pc:docMk/>
            <pc:sldMasterMk cId="2402709058" sldId="2147483684"/>
            <ac:picMk id="8" creationId="{A49A5DA7-5417-3604-D29B-C0785A56786F}"/>
          </ac:picMkLst>
        </pc:picChg>
        <pc:sldLayoutChg chg="new del replId">
          <pc:chgData name="Le Thanh Luan" userId="600d64f34c8f77ee" providerId="LiveId" clId="{2C6C177C-9D37-4721-90B8-33308308E602}" dt="2024-07-09T03:28:43.788" v="1634" actId="6938"/>
          <pc:sldLayoutMkLst>
            <pc:docMk/>
            <pc:sldMasterMk cId="2402709058" sldId="2147483684"/>
            <pc:sldLayoutMk cId="4188123226" sldId="2147483685"/>
          </pc:sldLayoutMkLst>
        </pc:sldLayoutChg>
        <pc:sldLayoutChg chg="new del replId">
          <pc:chgData name="Le Thanh Luan" userId="600d64f34c8f77ee" providerId="LiveId" clId="{2C6C177C-9D37-4721-90B8-33308308E602}" dt="2024-07-09T03:28:43.788" v="1634" actId="6938"/>
          <pc:sldLayoutMkLst>
            <pc:docMk/>
            <pc:sldMasterMk cId="2402709058" sldId="2147483684"/>
            <pc:sldLayoutMk cId="1333978465" sldId="2147483686"/>
          </pc:sldLayoutMkLst>
        </pc:sldLayoutChg>
        <pc:sldLayoutChg chg="new del replId">
          <pc:chgData name="Le Thanh Luan" userId="600d64f34c8f77ee" providerId="LiveId" clId="{2C6C177C-9D37-4721-90B8-33308308E602}" dt="2024-07-09T03:28:43.788" v="1634" actId="6938"/>
          <pc:sldLayoutMkLst>
            <pc:docMk/>
            <pc:sldMasterMk cId="2402709058" sldId="2147483684"/>
            <pc:sldLayoutMk cId="1828103092" sldId="2147483687"/>
          </pc:sldLayoutMkLst>
        </pc:sldLayoutChg>
        <pc:sldLayoutChg chg="new del replId">
          <pc:chgData name="Le Thanh Luan" userId="600d64f34c8f77ee" providerId="LiveId" clId="{2C6C177C-9D37-4721-90B8-33308308E602}" dt="2024-07-09T03:28:43.788" v="1634" actId="6938"/>
          <pc:sldLayoutMkLst>
            <pc:docMk/>
            <pc:sldMasterMk cId="2402709058" sldId="2147483684"/>
            <pc:sldLayoutMk cId="4099723255" sldId="2147483688"/>
          </pc:sldLayoutMkLst>
        </pc:sldLayoutChg>
        <pc:sldLayoutChg chg="new del replId">
          <pc:chgData name="Le Thanh Luan" userId="600d64f34c8f77ee" providerId="LiveId" clId="{2C6C177C-9D37-4721-90B8-33308308E602}" dt="2024-07-09T03:28:43.788" v="1634" actId="6938"/>
          <pc:sldLayoutMkLst>
            <pc:docMk/>
            <pc:sldMasterMk cId="2402709058" sldId="2147483684"/>
            <pc:sldLayoutMk cId="2204581142" sldId="2147483689"/>
          </pc:sldLayoutMkLst>
        </pc:sldLayoutChg>
        <pc:sldLayoutChg chg="new del replId">
          <pc:chgData name="Le Thanh Luan" userId="600d64f34c8f77ee" providerId="LiveId" clId="{2C6C177C-9D37-4721-90B8-33308308E602}" dt="2024-07-09T03:28:43.788" v="1634" actId="6938"/>
          <pc:sldLayoutMkLst>
            <pc:docMk/>
            <pc:sldMasterMk cId="2402709058" sldId="2147483684"/>
            <pc:sldLayoutMk cId="2803002963" sldId="2147483690"/>
          </pc:sldLayoutMkLst>
        </pc:sldLayoutChg>
        <pc:sldLayoutChg chg="new del replId">
          <pc:chgData name="Le Thanh Luan" userId="600d64f34c8f77ee" providerId="LiveId" clId="{2C6C177C-9D37-4721-90B8-33308308E602}" dt="2024-07-09T03:28:43.788" v="1634" actId="6938"/>
          <pc:sldLayoutMkLst>
            <pc:docMk/>
            <pc:sldMasterMk cId="2402709058" sldId="2147483684"/>
            <pc:sldLayoutMk cId="2128528986" sldId="2147483691"/>
          </pc:sldLayoutMkLst>
        </pc:sldLayoutChg>
        <pc:sldLayoutChg chg="new del replId">
          <pc:chgData name="Le Thanh Luan" userId="600d64f34c8f77ee" providerId="LiveId" clId="{2C6C177C-9D37-4721-90B8-33308308E602}" dt="2024-07-09T03:28:43.788" v="1634" actId="6938"/>
          <pc:sldLayoutMkLst>
            <pc:docMk/>
            <pc:sldMasterMk cId="2402709058" sldId="2147483684"/>
            <pc:sldLayoutMk cId="1961278528" sldId="2147483692"/>
          </pc:sldLayoutMkLst>
        </pc:sldLayoutChg>
        <pc:sldLayoutChg chg="new del replId">
          <pc:chgData name="Le Thanh Luan" userId="600d64f34c8f77ee" providerId="LiveId" clId="{2C6C177C-9D37-4721-90B8-33308308E602}" dt="2024-07-09T03:28:43.788" v="1634" actId="6938"/>
          <pc:sldLayoutMkLst>
            <pc:docMk/>
            <pc:sldMasterMk cId="2402709058" sldId="2147483684"/>
            <pc:sldLayoutMk cId="870042015" sldId="2147483693"/>
          </pc:sldLayoutMkLst>
        </pc:sldLayoutChg>
        <pc:sldLayoutChg chg="new del replId">
          <pc:chgData name="Le Thanh Luan" userId="600d64f34c8f77ee" providerId="LiveId" clId="{2C6C177C-9D37-4721-90B8-33308308E602}" dt="2024-07-09T03:28:43.788" v="1634" actId="6938"/>
          <pc:sldLayoutMkLst>
            <pc:docMk/>
            <pc:sldMasterMk cId="2402709058" sldId="2147483684"/>
            <pc:sldLayoutMk cId="190672299" sldId="2147483694"/>
          </pc:sldLayoutMkLst>
        </pc:sldLayoutChg>
        <pc:sldLayoutChg chg="new del replId">
          <pc:chgData name="Le Thanh Luan" userId="600d64f34c8f77ee" providerId="LiveId" clId="{2C6C177C-9D37-4721-90B8-33308308E602}" dt="2024-07-09T03:28:43.788" v="1634" actId="6938"/>
          <pc:sldLayoutMkLst>
            <pc:docMk/>
            <pc:sldMasterMk cId="2402709058" sldId="2147483684"/>
            <pc:sldLayoutMk cId="3452199143" sldId="2147483695"/>
          </pc:sldLayoutMkLst>
        </pc:sldLayoutChg>
      </pc:sldMasterChg>
      <pc:sldMasterChg chg="new del mod addSldLayout delSldLayout">
        <pc:chgData name="Le Thanh Luan" userId="600d64f34c8f77ee" providerId="LiveId" clId="{2C6C177C-9D37-4721-90B8-33308308E602}" dt="2024-07-09T03:28:22.248" v="1627" actId="6938"/>
        <pc:sldMasterMkLst>
          <pc:docMk/>
          <pc:sldMasterMk cId="2535458343" sldId="2147483684"/>
        </pc:sldMasterMkLst>
        <pc:sldLayoutChg chg="new del replId">
          <pc:chgData name="Le Thanh Luan" userId="600d64f34c8f77ee" providerId="LiveId" clId="{2C6C177C-9D37-4721-90B8-33308308E602}" dt="2024-07-09T03:28:22.248" v="1627" actId="6938"/>
          <pc:sldLayoutMkLst>
            <pc:docMk/>
            <pc:sldMasterMk cId="2535458343" sldId="2147483684"/>
            <pc:sldLayoutMk cId="3189817546" sldId="2147483685"/>
          </pc:sldLayoutMkLst>
        </pc:sldLayoutChg>
        <pc:sldLayoutChg chg="new del replId">
          <pc:chgData name="Le Thanh Luan" userId="600d64f34c8f77ee" providerId="LiveId" clId="{2C6C177C-9D37-4721-90B8-33308308E602}" dt="2024-07-09T03:28:22.248" v="1627" actId="6938"/>
          <pc:sldLayoutMkLst>
            <pc:docMk/>
            <pc:sldMasterMk cId="2535458343" sldId="2147483684"/>
            <pc:sldLayoutMk cId="1395215656" sldId="2147483686"/>
          </pc:sldLayoutMkLst>
        </pc:sldLayoutChg>
        <pc:sldLayoutChg chg="new del replId">
          <pc:chgData name="Le Thanh Luan" userId="600d64f34c8f77ee" providerId="LiveId" clId="{2C6C177C-9D37-4721-90B8-33308308E602}" dt="2024-07-09T03:28:22.248" v="1627" actId="6938"/>
          <pc:sldLayoutMkLst>
            <pc:docMk/>
            <pc:sldMasterMk cId="2535458343" sldId="2147483684"/>
            <pc:sldLayoutMk cId="1253037331" sldId="2147483687"/>
          </pc:sldLayoutMkLst>
        </pc:sldLayoutChg>
        <pc:sldLayoutChg chg="new del replId">
          <pc:chgData name="Le Thanh Luan" userId="600d64f34c8f77ee" providerId="LiveId" clId="{2C6C177C-9D37-4721-90B8-33308308E602}" dt="2024-07-09T03:28:22.248" v="1627" actId="6938"/>
          <pc:sldLayoutMkLst>
            <pc:docMk/>
            <pc:sldMasterMk cId="2535458343" sldId="2147483684"/>
            <pc:sldLayoutMk cId="3212155009" sldId="2147483688"/>
          </pc:sldLayoutMkLst>
        </pc:sldLayoutChg>
        <pc:sldLayoutChg chg="new del replId">
          <pc:chgData name="Le Thanh Luan" userId="600d64f34c8f77ee" providerId="LiveId" clId="{2C6C177C-9D37-4721-90B8-33308308E602}" dt="2024-07-09T03:28:22.248" v="1627" actId="6938"/>
          <pc:sldLayoutMkLst>
            <pc:docMk/>
            <pc:sldMasterMk cId="2535458343" sldId="2147483684"/>
            <pc:sldLayoutMk cId="1935991397" sldId="2147483689"/>
          </pc:sldLayoutMkLst>
        </pc:sldLayoutChg>
        <pc:sldLayoutChg chg="new del replId">
          <pc:chgData name="Le Thanh Luan" userId="600d64f34c8f77ee" providerId="LiveId" clId="{2C6C177C-9D37-4721-90B8-33308308E602}" dt="2024-07-09T03:28:22.248" v="1627" actId="6938"/>
          <pc:sldLayoutMkLst>
            <pc:docMk/>
            <pc:sldMasterMk cId="2535458343" sldId="2147483684"/>
            <pc:sldLayoutMk cId="937956508" sldId="2147483690"/>
          </pc:sldLayoutMkLst>
        </pc:sldLayoutChg>
        <pc:sldLayoutChg chg="new del replId">
          <pc:chgData name="Le Thanh Luan" userId="600d64f34c8f77ee" providerId="LiveId" clId="{2C6C177C-9D37-4721-90B8-33308308E602}" dt="2024-07-09T03:28:22.248" v="1627" actId="6938"/>
          <pc:sldLayoutMkLst>
            <pc:docMk/>
            <pc:sldMasterMk cId="2535458343" sldId="2147483684"/>
            <pc:sldLayoutMk cId="450358513" sldId="2147483691"/>
          </pc:sldLayoutMkLst>
        </pc:sldLayoutChg>
        <pc:sldLayoutChg chg="new del replId">
          <pc:chgData name="Le Thanh Luan" userId="600d64f34c8f77ee" providerId="LiveId" clId="{2C6C177C-9D37-4721-90B8-33308308E602}" dt="2024-07-09T03:28:22.248" v="1627" actId="6938"/>
          <pc:sldLayoutMkLst>
            <pc:docMk/>
            <pc:sldMasterMk cId="2535458343" sldId="2147483684"/>
            <pc:sldLayoutMk cId="1982094383" sldId="2147483692"/>
          </pc:sldLayoutMkLst>
        </pc:sldLayoutChg>
        <pc:sldLayoutChg chg="new del replId">
          <pc:chgData name="Le Thanh Luan" userId="600d64f34c8f77ee" providerId="LiveId" clId="{2C6C177C-9D37-4721-90B8-33308308E602}" dt="2024-07-09T03:28:22.248" v="1627" actId="6938"/>
          <pc:sldLayoutMkLst>
            <pc:docMk/>
            <pc:sldMasterMk cId="2535458343" sldId="2147483684"/>
            <pc:sldLayoutMk cId="4186772681" sldId="2147483693"/>
          </pc:sldLayoutMkLst>
        </pc:sldLayoutChg>
        <pc:sldLayoutChg chg="new del replId">
          <pc:chgData name="Le Thanh Luan" userId="600d64f34c8f77ee" providerId="LiveId" clId="{2C6C177C-9D37-4721-90B8-33308308E602}" dt="2024-07-09T03:28:22.248" v="1627" actId="6938"/>
          <pc:sldLayoutMkLst>
            <pc:docMk/>
            <pc:sldMasterMk cId="2535458343" sldId="2147483684"/>
            <pc:sldLayoutMk cId="3673326766" sldId="2147483694"/>
          </pc:sldLayoutMkLst>
        </pc:sldLayoutChg>
        <pc:sldLayoutChg chg="new del replId">
          <pc:chgData name="Le Thanh Luan" userId="600d64f34c8f77ee" providerId="LiveId" clId="{2C6C177C-9D37-4721-90B8-33308308E602}" dt="2024-07-09T03:28:22.248" v="1627" actId="6938"/>
          <pc:sldLayoutMkLst>
            <pc:docMk/>
            <pc:sldMasterMk cId="2535458343" sldId="2147483684"/>
            <pc:sldLayoutMk cId="3503367903" sldId="2147483695"/>
          </pc:sldLayoutMkLst>
        </pc:sldLayoutChg>
      </pc:sldMasterChg>
    </pc:docChg>
  </pc:docChgLst>
  <pc:docChgLst>
    <pc:chgData name="Le Thanh Luan" userId="600d64f34c8f77ee" providerId="LiveId" clId="{09E9CEDE-EBD1-41CB-B452-870965293FCD}"/>
    <pc:docChg chg="undo redo custSel addSld delSld modSld sldOrd modSection">
      <pc:chgData name="Le Thanh Luan" userId="600d64f34c8f77ee" providerId="LiveId" clId="{09E9CEDE-EBD1-41CB-B452-870965293FCD}" dt="2024-07-14T12:26:09.134" v="4223" actId="20577"/>
      <pc:docMkLst>
        <pc:docMk/>
      </pc:docMkLst>
      <pc:sldChg chg="addSp delSp modSp mod modTransition modNotesTx">
        <pc:chgData name="Le Thanh Luan" userId="600d64f34c8f77ee" providerId="LiveId" clId="{09E9CEDE-EBD1-41CB-B452-870965293FCD}" dt="2024-07-14T08:20:07.589" v="3095" actId="20577"/>
        <pc:sldMkLst>
          <pc:docMk/>
          <pc:sldMk cId="743172911" sldId="257"/>
        </pc:sldMkLst>
        <pc:spChg chg="mod">
          <ac:chgData name="Le Thanh Luan" userId="600d64f34c8f77ee" providerId="LiveId" clId="{09E9CEDE-EBD1-41CB-B452-870965293FCD}" dt="2024-07-13T00:09:06.961" v="1922" actId="21"/>
          <ac:spMkLst>
            <pc:docMk/>
            <pc:sldMk cId="743172911" sldId="257"/>
            <ac:spMk id="2" creationId="{BEC87659-B592-D1B1-22B3-756DCD9542CB}"/>
          </ac:spMkLst>
        </pc:spChg>
        <pc:spChg chg="mod">
          <ac:chgData name="Le Thanh Luan" userId="600d64f34c8f77ee" providerId="LiveId" clId="{09E9CEDE-EBD1-41CB-B452-870965293FCD}" dt="2024-07-13T01:26:28.212" v="1972" actId="1076"/>
          <ac:spMkLst>
            <pc:docMk/>
            <pc:sldMk cId="743172911" sldId="257"/>
            <ac:spMk id="3" creationId="{57D72170-33AF-4D95-0648-B4B5F8B409FE}"/>
          </ac:spMkLst>
        </pc:spChg>
        <pc:spChg chg="add del mod">
          <ac:chgData name="Le Thanh Luan" userId="600d64f34c8f77ee" providerId="LiveId" clId="{09E9CEDE-EBD1-41CB-B452-870965293FCD}" dt="2024-07-13T00:11:40.522" v="1968" actId="478"/>
          <ac:spMkLst>
            <pc:docMk/>
            <pc:sldMk cId="743172911" sldId="257"/>
            <ac:spMk id="6" creationId="{6CB79868-D685-E529-E3D5-4D247DA70C81}"/>
          </ac:spMkLst>
        </pc:spChg>
        <pc:spChg chg="mod">
          <ac:chgData name="Le Thanh Luan" userId="600d64f34c8f77ee" providerId="LiveId" clId="{09E9CEDE-EBD1-41CB-B452-870965293FCD}" dt="2024-07-13T01:26:31.665" v="1973" actId="1076"/>
          <ac:spMkLst>
            <pc:docMk/>
            <pc:sldMk cId="743172911" sldId="257"/>
            <ac:spMk id="11" creationId="{FF8BDF70-CFA6-4031-86B7-31F910D8115D}"/>
          </ac:spMkLst>
        </pc:spChg>
        <pc:spChg chg="mod">
          <ac:chgData name="Le Thanh Luan" userId="600d64f34c8f77ee" providerId="LiveId" clId="{09E9CEDE-EBD1-41CB-B452-870965293FCD}" dt="2024-07-13T00:09:50.400" v="1934" actId="21"/>
          <ac:spMkLst>
            <pc:docMk/>
            <pc:sldMk cId="743172911" sldId="257"/>
            <ac:spMk id="12" creationId="{A4ACF486-B7D8-4A5A-B633-83527A2F99E2}"/>
          </ac:spMkLst>
        </pc:spChg>
        <pc:graphicFrameChg chg="add mod modGraphic">
          <ac:chgData name="Le Thanh Luan" userId="600d64f34c8f77ee" providerId="LiveId" clId="{09E9CEDE-EBD1-41CB-B452-870965293FCD}" dt="2024-07-13T01:27:03.325" v="1978" actId="1076"/>
          <ac:graphicFrameMkLst>
            <pc:docMk/>
            <pc:sldMk cId="743172911" sldId="257"/>
            <ac:graphicFrameMk id="4" creationId="{3EE2958B-D71A-24C7-3F9E-F6C8BFEF92C3}"/>
          </ac:graphicFrameMkLst>
        </pc:graphicFrameChg>
        <pc:graphicFrameChg chg="add mod modGraphic">
          <ac:chgData name="Le Thanh Luan" userId="600d64f34c8f77ee" providerId="LiveId" clId="{09E9CEDE-EBD1-41CB-B452-870965293FCD}" dt="2024-07-13T01:26:55.432" v="1977" actId="1076"/>
          <ac:graphicFrameMkLst>
            <pc:docMk/>
            <pc:sldMk cId="743172911" sldId="257"/>
            <ac:graphicFrameMk id="7" creationId="{FDC096A8-98A3-3C65-4CD3-D8AD0D16510C}"/>
          </ac:graphicFrameMkLst>
        </pc:graphicFrameChg>
      </pc:sldChg>
      <pc:sldChg chg="modSp mod modTransition modNotesTx">
        <pc:chgData name="Le Thanh Luan" userId="600d64f34c8f77ee" providerId="LiveId" clId="{09E9CEDE-EBD1-41CB-B452-870965293FCD}" dt="2024-07-13T01:54:26.258" v="2446"/>
        <pc:sldMkLst>
          <pc:docMk/>
          <pc:sldMk cId="64084651" sldId="261"/>
        </pc:sldMkLst>
        <pc:picChg chg="mod">
          <ac:chgData name="Le Thanh Luan" userId="600d64f34c8f77ee" providerId="LiveId" clId="{09E9CEDE-EBD1-41CB-B452-870965293FCD}" dt="2024-07-12T17:39:07.263" v="1115" actId="1076"/>
          <ac:picMkLst>
            <pc:docMk/>
            <pc:sldMk cId="64084651" sldId="261"/>
            <ac:picMk id="7" creationId="{1184C4B1-2D4E-A30A-28C5-371D5C6292D2}"/>
          </ac:picMkLst>
        </pc:picChg>
        <pc:picChg chg="mod">
          <ac:chgData name="Le Thanh Luan" userId="600d64f34c8f77ee" providerId="LiveId" clId="{09E9CEDE-EBD1-41CB-B452-870965293FCD}" dt="2024-07-12T17:39:37.154" v="1121" actId="1076"/>
          <ac:picMkLst>
            <pc:docMk/>
            <pc:sldMk cId="64084651" sldId="261"/>
            <ac:picMk id="9" creationId="{9D73863C-9B1D-6398-558E-CD669D4AD09F}"/>
          </ac:picMkLst>
        </pc:picChg>
        <pc:picChg chg="mod">
          <ac:chgData name="Le Thanh Luan" userId="600d64f34c8f77ee" providerId="LiveId" clId="{09E9CEDE-EBD1-41CB-B452-870965293FCD}" dt="2024-07-12T17:39:46.139" v="1124" actId="1038"/>
          <ac:picMkLst>
            <pc:docMk/>
            <pc:sldMk cId="64084651" sldId="261"/>
            <ac:picMk id="11" creationId="{667A935C-D610-66D0-7849-A5D5F8402DB2}"/>
          </ac:picMkLst>
        </pc:picChg>
      </pc:sldChg>
      <pc:sldChg chg="modTransition modNotesTx">
        <pc:chgData name="Le Thanh Luan" userId="600d64f34c8f77ee" providerId="LiveId" clId="{09E9CEDE-EBD1-41CB-B452-870965293FCD}" dt="2024-07-13T01:54:26.258" v="2446"/>
        <pc:sldMkLst>
          <pc:docMk/>
          <pc:sldMk cId="292364014" sldId="265"/>
        </pc:sldMkLst>
      </pc:sldChg>
      <pc:sldChg chg="addSp delSp modSp mod modTransition modNotesTx">
        <pc:chgData name="Le Thanh Luan" userId="600d64f34c8f77ee" providerId="LiveId" clId="{09E9CEDE-EBD1-41CB-B452-870965293FCD}" dt="2024-07-13T01:54:26.258" v="2446"/>
        <pc:sldMkLst>
          <pc:docMk/>
          <pc:sldMk cId="2751358436" sldId="266"/>
        </pc:sldMkLst>
        <pc:spChg chg="del">
          <ac:chgData name="Le Thanh Luan" userId="600d64f34c8f77ee" providerId="LiveId" clId="{09E9CEDE-EBD1-41CB-B452-870965293FCD}" dt="2024-07-12T17:27:36.372" v="649" actId="478"/>
          <ac:spMkLst>
            <pc:docMk/>
            <pc:sldMk cId="2751358436" sldId="266"/>
            <ac:spMk id="2" creationId="{9E9CAB07-B0CD-4712-9734-2D3CBC72598C}"/>
          </ac:spMkLst>
        </pc:spChg>
        <pc:spChg chg="del">
          <ac:chgData name="Le Thanh Luan" userId="600d64f34c8f77ee" providerId="LiveId" clId="{09E9CEDE-EBD1-41CB-B452-870965293FCD}" dt="2024-07-12T17:27:36.372" v="649" actId="478"/>
          <ac:spMkLst>
            <pc:docMk/>
            <pc:sldMk cId="2751358436" sldId="266"/>
            <ac:spMk id="27" creationId="{323D475F-DD51-E106-3B9D-6F290ED73ADD}"/>
          </ac:spMkLst>
        </pc:spChg>
        <pc:spChg chg="del">
          <ac:chgData name="Le Thanh Luan" userId="600d64f34c8f77ee" providerId="LiveId" clId="{09E9CEDE-EBD1-41CB-B452-870965293FCD}" dt="2024-07-12T17:27:36.372" v="649" actId="478"/>
          <ac:spMkLst>
            <pc:docMk/>
            <pc:sldMk cId="2751358436" sldId="266"/>
            <ac:spMk id="29" creationId="{C1131309-B880-9747-ECCD-CA4A9CF16477}"/>
          </ac:spMkLst>
        </pc:spChg>
        <pc:grpChg chg="del">
          <ac:chgData name="Le Thanh Luan" userId="600d64f34c8f77ee" providerId="LiveId" clId="{09E9CEDE-EBD1-41CB-B452-870965293FCD}" dt="2024-07-12T17:27:36.372" v="649" actId="478"/>
          <ac:grpSpMkLst>
            <pc:docMk/>
            <pc:sldMk cId="2751358436" sldId="266"/>
            <ac:grpSpMk id="4" creationId="{2104A3F6-E698-FBF9-59AB-349D96CCEFB0}"/>
          </ac:grpSpMkLst>
        </pc:grpChg>
        <pc:grpChg chg="del">
          <ac:chgData name="Le Thanh Luan" userId="600d64f34c8f77ee" providerId="LiveId" clId="{09E9CEDE-EBD1-41CB-B452-870965293FCD}" dt="2024-07-12T17:27:36.372" v="649" actId="478"/>
          <ac:grpSpMkLst>
            <pc:docMk/>
            <pc:sldMk cId="2751358436" sldId="266"/>
            <ac:grpSpMk id="18" creationId="{939BCB6E-AEFB-7A0A-010A-EA001575B04A}"/>
          </ac:grpSpMkLst>
        </pc:grpChg>
        <pc:picChg chg="mod">
          <ac:chgData name="Le Thanh Luan" userId="600d64f34c8f77ee" providerId="LiveId" clId="{09E9CEDE-EBD1-41CB-B452-870965293FCD}" dt="2024-07-12T17:28:44.519" v="666" actId="1076"/>
          <ac:picMkLst>
            <pc:docMk/>
            <pc:sldMk cId="2751358436" sldId="266"/>
            <ac:picMk id="5" creationId="{2546D2D8-7BA7-F974-381F-01F23C66D36D}"/>
          </ac:picMkLst>
        </pc:picChg>
        <pc:picChg chg="add mod">
          <ac:chgData name="Le Thanh Luan" userId="600d64f34c8f77ee" providerId="LiveId" clId="{09E9CEDE-EBD1-41CB-B452-870965293FCD}" dt="2024-07-12T17:28:41.906" v="665" actId="1076"/>
          <ac:picMkLst>
            <pc:docMk/>
            <pc:sldMk cId="2751358436" sldId="266"/>
            <ac:picMk id="20" creationId="{E16074B4-6D83-2362-60AF-8601449C525E}"/>
          </ac:picMkLst>
        </pc:picChg>
        <pc:picChg chg="add del">
          <ac:chgData name="Le Thanh Luan" userId="600d64f34c8f77ee" providerId="LiveId" clId="{09E9CEDE-EBD1-41CB-B452-870965293FCD}" dt="2024-07-12T17:22:44.536" v="631" actId="478"/>
          <ac:picMkLst>
            <pc:docMk/>
            <pc:sldMk cId="2751358436" sldId="266"/>
            <ac:picMk id="22" creationId="{D970F112-3567-3440-2ECA-0DEBF8BD5B4F}"/>
          </ac:picMkLst>
        </pc:picChg>
        <pc:picChg chg="add del">
          <ac:chgData name="Le Thanh Luan" userId="600d64f34c8f77ee" providerId="LiveId" clId="{09E9CEDE-EBD1-41CB-B452-870965293FCD}" dt="2024-07-12T17:22:52.342" v="633" actId="478"/>
          <ac:picMkLst>
            <pc:docMk/>
            <pc:sldMk cId="2751358436" sldId="266"/>
            <ac:picMk id="24" creationId="{8776E715-E1AB-BBFC-9EBA-7637E092350F}"/>
          </ac:picMkLst>
        </pc:picChg>
        <pc:picChg chg="add mod">
          <ac:chgData name="Le Thanh Luan" userId="600d64f34c8f77ee" providerId="LiveId" clId="{09E9CEDE-EBD1-41CB-B452-870965293FCD}" dt="2024-07-12T17:29:00.463" v="670" actId="14100"/>
          <ac:picMkLst>
            <pc:docMk/>
            <pc:sldMk cId="2751358436" sldId="266"/>
            <ac:picMk id="26" creationId="{90B0B236-07CE-E1F7-5FCD-1C220051DA31}"/>
          </ac:picMkLst>
        </pc:picChg>
        <pc:picChg chg="add mod">
          <ac:chgData name="Le Thanh Luan" userId="600d64f34c8f77ee" providerId="LiveId" clId="{09E9CEDE-EBD1-41CB-B452-870965293FCD}" dt="2024-07-12T17:28:54.858" v="668" actId="14100"/>
          <ac:picMkLst>
            <pc:docMk/>
            <pc:sldMk cId="2751358436" sldId="266"/>
            <ac:picMk id="30" creationId="{0A687AAB-CC8A-5A79-2870-98364C0241A0}"/>
          </ac:picMkLst>
        </pc:picChg>
        <pc:picChg chg="del">
          <ac:chgData name="Le Thanh Luan" userId="600d64f34c8f77ee" providerId="LiveId" clId="{09E9CEDE-EBD1-41CB-B452-870965293FCD}" dt="2024-07-12T17:27:36.372" v="649" actId="478"/>
          <ac:picMkLst>
            <pc:docMk/>
            <pc:sldMk cId="2751358436" sldId="266"/>
            <ac:picMk id="32" creationId="{E46D7552-A669-0174-3DAB-13B88D5A6CE1}"/>
          </ac:picMkLst>
        </pc:picChg>
      </pc:sldChg>
      <pc:sldChg chg="modTransition modNotesTx">
        <pc:chgData name="Le Thanh Luan" userId="600d64f34c8f77ee" providerId="LiveId" clId="{09E9CEDE-EBD1-41CB-B452-870965293FCD}" dt="2024-07-14T08:41:33.111" v="3691" actId="20577"/>
        <pc:sldMkLst>
          <pc:docMk/>
          <pc:sldMk cId="3194012731" sldId="267"/>
        </pc:sldMkLst>
      </pc:sldChg>
      <pc:sldChg chg="modSp mod modTransition">
        <pc:chgData name="Le Thanh Luan" userId="600d64f34c8f77ee" providerId="LiveId" clId="{09E9CEDE-EBD1-41CB-B452-870965293FCD}" dt="2024-07-14T05:01:24.663" v="2973" actId="1076"/>
        <pc:sldMkLst>
          <pc:docMk/>
          <pc:sldMk cId="2830535683" sldId="269"/>
        </pc:sldMkLst>
        <pc:spChg chg="mod">
          <ac:chgData name="Le Thanh Luan" userId="600d64f34c8f77ee" providerId="LiveId" clId="{09E9CEDE-EBD1-41CB-B452-870965293FCD}" dt="2024-07-14T05:01:24.663" v="2973" actId="1076"/>
          <ac:spMkLst>
            <pc:docMk/>
            <pc:sldMk cId="2830535683" sldId="269"/>
            <ac:spMk id="3" creationId="{F78B3876-6ECC-4098-BDD1-C48CE4B42721}"/>
          </ac:spMkLst>
        </pc:spChg>
      </pc:sldChg>
      <pc:sldChg chg="modTransition modNotesTx">
        <pc:chgData name="Le Thanh Luan" userId="600d64f34c8f77ee" providerId="LiveId" clId="{09E9CEDE-EBD1-41CB-B452-870965293FCD}" dt="2024-07-14T12:15:23.315" v="4216" actId="20577"/>
        <pc:sldMkLst>
          <pc:docMk/>
          <pc:sldMk cId="1341840600" sldId="270"/>
        </pc:sldMkLst>
      </pc:sldChg>
      <pc:sldChg chg="modTransition">
        <pc:chgData name="Le Thanh Luan" userId="600d64f34c8f77ee" providerId="LiveId" clId="{09E9CEDE-EBD1-41CB-B452-870965293FCD}" dt="2024-07-13T01:54:26.258" v="2446"/>
        <pc:sldMkLst>
          <pc:docMk/>
          <pc:sldMk cId="2610500090" sldId="276"/>
        </pc:sldMkLst>
      </pc:sldChg>
      <pc:sldChg chg="modTransition modNotesTx">
        <pc:chgData name="Le Thanh Luan" userId="600d64f34c8f77ee" providerId="LiveId" clId="{09E9CEDE-EBD1-41CB-B452-870965293FCD}" dt="2024-07-14T08:44:39.392" v="3769" actId="20577"/>
        <pc:sldMkLst>
          <pc:docMk/>
          <pc:sldMk cId="4049851474" sldId="277"/>
        </pc:sldMkLst>
      </pc:sldChg>
      <pc:sldChg chg="modTransition">
        <pc:chgData name="Le Thanh Luan" userId="600d64f34c8f77ee" providerId="LiveId" clId="{09E9CEDE-EBD1-41CB-B452-870965293FCD}" dt="2024-07-13T01:54:26.258" v="2446"/>
        <pc:sldMkLst>
          <pc:docMk/>
          <pc:sldMk cId="4063027638" sldId="278"/>
        </pc:sldMkLst>
      </pc:sldChg>
      <pc:sldChg chg="modSp mod modTransition modNotesTx">
        <pc:chgData name="Le Thanh Luan" userId="600d64f34c8f77ee" providerId="LiveId" clId="{09E9CEDE-EBD1-41CB-B452-870965293FCD}" dt="2024-07-14T11:13:19.083" v="4215" actId="404"/>
        <pc:sldMkLst>
          <pc:docMk/>
          <pc:sldMk cId="3371593539" sldId="283"/>
        </pc:sldMkLst>
        <pc:spChg chg="mod">
          <ac:chgData name="Le Thanh Luan" userId="600d64f34c8f77ee" providerId="LiveId" clId="{09E9CEDE-EBD1-41CB-B452-870965293FCD}" dt="2024-07-14T11:13:19.083" v="4215" actId="404"/>
          <ac:spMkLst>
            <pc:docMk/>
            <pc:sldMk cId="3371593539" sldId="283"/>
            <ac:spMk id="6" creationId="{59180206-94C1-28DD-E65D-E4BF7F709932}"/>
          </ac:spMkLst>
        </pc:spChg>
        <pc:graphicFrameChg chg="mod">
          <ac:chgData name="Le Thanh Luan" userId="600d64f34c8f77ee" providerId="LiveId" clId="{09E9CEDE-EBD1-41CB-B452-870965293FCD}" dt="2024-07-12T17:14:23.593" v="622" actId="1076"/>
          <ac:graphicFrameMkLst>
            <pc:docMk/>
            <pc:sldMk cId="3371593539" sldId="283"/>
            <ac:graphicFrameMk id="8" creationId="{DD63E280-7D10-F43B-4BEF-1D61430D0812}"/>
          </ac:graphicFrameMkLst>
        </pc:graphicFrameChg>
      </pc:sldChg>
      <pc:sldChg chg="modTransition">
        <pc:chgData name="Le Thanh Luan" userId="600d64f34c8f77ee" providerId="LiveId" clId="{09E9CEDE-EBD1-41CB-B452-870965293FCD}" dt="2024-07-13T01:54:26.258" v="2446"/>
        <pc:sldMkLst>
          <pc:docMk/>
          <pc:sldMk cId="3148097524" sldId="284"/>
        </pc:sldMkLst>
      </pc:sldChg>
      <pc:sldChg chg="addSp delSp modSp mod modTransition delAnim modNotesTx">
        <pc:chgData name="Le Thanh Luan" userId="600d64f34c8f77ee" providerId="LiveId" clId="{09E9CEDE-EBD1-41CB-B452-870965293FCD}" dt="2024-07-14T10:55:05.011" v="4209" actId="14100"/>
        <pc:sldMkLst>
          <pc:docMk/>
          <pc:sldMk cId="2476807430" sldId="285"/>
        </pc:sldMkLst>
        <pc:spChg chg="del mod">
          <ac:chgData name="Le Thanh Luan" userId="600d64f34c8f77ee" providerId="LiveId" clId="{09E9CEDE-EBD1-41CB-B452-870965293FCD}" dt="2024-07-14T10:51:36.844" v="4170" actId="478"/>
          <ac:spMkLst>
            <pc:docMk/>
            <pc:sldMk cId="2476807430" sldId="285"/>
            <ac:spMk id="7" creationId="{2288BC88-9BBE-FCFD-1649-52893755D2AC}"/>
          </ac:spMkLst>
        </pc:spChg>
        <pc:spChg chg="add del mod">
          <ac:chgData name="Le Thanh Luan" userId="600d64f34c8f77ee" providerId="LiveId" clId="{09E9CEDE-EBD1-41CB-B452-870965293FCD}" dt="2024-07-14T10:52:02.253" v="4182" actId="478"/>
          <ac:spMkLst>
            <pc:docMk/>
            <pc:sldMk cId="2476807430" sldId="285"/>
            <ac:spMk id="9" creationId="{68774C82-7C93-60BB-DF99-2E189D9199F5}"/>
          </ac:spMkLst>
        </pc:spChg>
        <pc:spChg chg="mod">
          <ac:chgData name="Le Thanh Luan" userId="600d64f34c8f77ee" providerId="LiveId" clId="{09E9CEDE-EBD1-41CB-B452-870965293FCD}" dt="2024-07-14T10:55:05.011" v="4209" actId="14100"/>
          <ac:spMkLst>
            <pc:docMk/>
            <pc:sldMk cId="2476807430" sldId="285"/>
            <ac:spMk id="11" creationId="{056FD27E-EAF8-EE85-9C39-1B309EDA94F8}"/>
          </ac:spMkLst>
        </pc:spChg>
        <pc:spChg chg="del">
          <ac:chgData name="Le Thanh Luan" userId="600d64f34c8f77ee" providerId="LiveId" clId="{09E9CEDE-EBD1-41CB-B452-870965293FCD}" dt="2024-07-14T10:45:28.753" v="4113" actId="478"/>
          <ac:spMkLst>
            <pc:docMk/>
            <pc:sldMk cId="2476807430" sldId="285"/>
            <ac:spMk id="13" creationId="{6E956508-B3BF-31F6-2A8C-9F3E0DDE1753}"/>
          </ac:spMkLst>
        </pc:spChg>
        <pc:spChg chg="del mod">
          <ac:chgData name="Le Thanh Luan" userId="600d64f34c8f77ee" providerId="LiveId" clId="{09E9CEDE-EBD1-41CB-B452-870965293FCD}" dt="2024-07-14T10:51:41.223" v="4173" actId="478"/>
          <ac:spMkLst>
            <pc:docMk/>
            <pc:sldMk cId="2476807430" sldId="285"/>
            <ac:spMk id="37" creationId="{62244F80-097D-F61E-9BDF-D58AE1E42730}"/>
          </ac:spMkLst>
        </pc:spChg>
        <pc:grpChg chg="mod">
          <ac:chgData name="Le Thanh Luan" userId="600d64f34c8f77ee" providerId="LiveId" clId="{09E9CEDE-EBD1-41CB-B452-870965293FCD}" dt="2024-07-14T10:45:32.383" v="4115"/>
          <ac:grpSpMkLst>
            <pc:docMk/>
            <pc:sldMk cId="2476807430" sldId="285"/>
            <ac:grpSpMk id="20" creationId="{FAD09CDA-0780-6120-68CA-F975DE0BE645}"/>
          </ac:grpSpMkLst>
        </pc:grpChg>
        <pc:grpChg chg="mod">
          <ac:chgData name="Le Thanh Luan" userId="600d64f34c8f77ee" providerId="LiveId" clId="{09E9CEDE-EBD1-41CB-B452-870965293FCD}" dt="2024-07-14T10:45:32.383" v="4115"/>
          <ac:grpSpMkLst>
            <pc:docMk/>
            <pc:sldMk cId="2476807430" sldId="285"/>
            <ac:grpSpMk id="21" creationId="{5E71B3CF-220B-796E-B36C-C2B8D8F2944C}"/>
          </ac:grpSpMkLst>
        </pc:grpChg>
        <pc:grpChg chg="add del mod">
          <ac:chgData name="Le Thanh Luan" userId="600d64f34c8f77ee" providerId="LiveId" clId="{09E9CEDE-EBD1-41CB-B452-870965293FCD}" dt="2024-07-14T10:54:38.348" v="4208" actId="1076"/>
          <ac:grpSpMkLst>
            <pc:docMk/>
            <pc:sldMk cId="2476807430" sldId="285"/>
            <ac:grpSpMk id="42" creationId="{5AD4C5A3-C7C5-DB86-3579-DFA5E15B1728}"/>
          </ac:grpSpMkLst>
        </pc:grpChg>
        <pc:picChg chg="del">
          <ac:chgData name="Le Thanh Luan" userId="600d64f34c8f77ee" providerId="LiveId" clId="{09E9CEDE-EBD1-41CB-B452-870965293FCD}" dt="2024-07-14T10:11:53.007" v="4004" actId="478"/>
          <ac:picMkLst>
            <pc:docMk/>
            <pc:sldMk cId="2476807430" sldId="285"/>
            <ac:picMk id="4" creationId="{39E3B7DF-DFDB-F5A1-C988-5C1A93F7BE1B}"/>
          </ac:picMkLst>
        </pc:picChg>
        <pc:picChg chg="add del mod">
          <ac:chgData name="Le Thanh Luan" userId="600d64f34c8f77ee" providerId="LiveId" clId="{09E9CEDE-EBD1-41CB-B452-870965293FCD}" dt="2024-07-14T10:51:58.020" v="4181" actId="478"/>
          <ac:picMkLst>
            <pc:docMk/>
            <pc:sldMk cId="2476807430" sldId="285"/>
            <ac:picMk id="6" creationId="{B953E101-AE23-FEDB-6972-3B5C5E1D8901}"/>
          </ac:picMkLst>
        </pc:picChg>
        <pc:picChg chg="mod">
          <ac:chgData name="Le Thanh Luan" userId="600d64f34c8f77ee" providerId="LiveId" clId="{09E9CEDE-EBD1-41CB-B452-870965293FCD}" dt="2024-07-14T10:45:32.383" v="4115"/>
          <ac:picMkLst>
            <pc:docMk/>
            <pc:sldMk cId="2476807430" sldId="285"/>
            <ac:picMk id="8" creationId="{5406FA73-3E1A-CB59-FDD4-F733EDCE4034}"/>
          </ac:picMkLst>
        </pc:picChg>
        <pc:picChg chg="mod">
          <ac:chgData name="Le Thanh Luan" userId="600d64f34c8f77ee" providerId="LiveId" clId="{09E9CEDE-EBD1-41CB-B452-870965293FCD}" dt="2024-07-14T10:51:05.314" v="4152" actId="1076"/>
          <ac:picMkLst>
            <pc:docMk/>
            <pc:sldMk cId="2476807430" sldId="285"/>
            <ac:picMk id="10" creationId="{FBA53F7C-2486-3BF1-4ECA-90D6104040CE}"/>
          </ac:picMkLst>
        </pc:picChg>
        <pc:picChg chg="mod">
          <ac:chgData name="Le Thanh Luan" userId="600d64f34c8f77ee" providerId="LiveId" clId="{09E9CEDE-EBD1-41CB-B452-870965293FCD}" dt="2024-07-14T10:45:32.383" v="4115"/>
          <ac:picMkLst>
            <pc:docMk/>
            <pc:sldMk cId="2476807430" sldId="285"/>
            <ac:picMk id="35" creationId="{7C86E932-9D18-E5CE-8411-1A478016514E}"/>
          </ac:picMkLst>
        </pc:picChg>
        <pc:picChg chg="mod">
          <ac:chgData name="Le Thanh Luan" userId="600d64f34c8f77ee" providerId="LiveId" clId="{09E9CEDE-EBD1-41CB-B452-870965293FCD}" dt="2024-07-14T10:45:32.383" v="4115"/>
          <ac:picMkLst>
            <pc:docMk/>
            <pc:sldMk cId="2476807430" sldId="285"/>
            <ac:picMk id="36" creationId="{42D61E6A-5B73-B531-1395-B8AB8D7ABDF3}"/>
          </ac:picMkLst>
        </pc:picChg>
        <pc:picChg chg="add mod">
          <ac:chgData name="Le Thanh Luan" userId="600d64f34c8f77ee" providerId="LiveId" clId="{09E9CEDE-EBD1-41CB-B452-870965293FCD}" dt="2024-07-14T10:11:58.700" v="4007" actId="14100"/>
          <ac:picMkLst>
            <pc:docMk/>
            <pc:sldMk cId="2476807430" sldId="285"/>
            <ac:picMk id="1026" creationId="{A614E65A-A77D-7A54-4857-69038D0E4BB1}"/>
          </ac:picMkLst>
        </pc:picChg>
        <pc:picChg chg="add mod">
          <ac:chgData name="Le Thanh Luan" userId="600d64f34c8f77ee" providerId="LiveId" clId="{09E9CEDE-EBD1-41CB-B452-870965293FCD}" dt="2024-07-14T10:11:58.700" v="4007" actId="14100"/>
          <ac:picMkLst>
            <pc:docMk/>
            <pc:sldMk cId="2476807430" sldId="285"/>
            <ac:picMk id="1027" creationId="{34E169A0-C8CC-8D37-0BA6-DC0BA81BA482}"/>
          </ac:picMkLst>
        </pc:picChg>
        <pc:picChg chg="add mod">
          <ac:chgData name="Le Thanh Luan" userId="600d64f34c8f77ee" providerId="LiveId" clId="{09E9CEDE-EBD1-41CB-B452-870965293FCD}" dt="2024-07-14T10:11:58.700" v="4007" actId="14100"/>
          <ac:picMkLst>
            <pc:docMk/>
            <pc:sldMk cId="2476807430" sldId="285"/>
            <ac:picMk id="1028" creationId="{D24CF292-CD2D-EEA7-2A26-98356B7AEFA9}"/>
          </ac:picMkLst>
        </pc:picChg>
        <pc:picChg chg="add mod">
          <ac:chgData name="Le Thanh Luan" userId="600d64f34c8f77ee" providerId="LiveId" clId="{09E9CEDE-EBD1-41CB-B452-870965293FCD}" dt="2024-07-14T10:11:58.700" v="4007" actId="14100"/>
          <ac:picMkLst>
            <pc:docMk/>
            <pc:sldMk cId="2476807430" sldId="285"/>
            <ac:picMk id="1029" creationId="{778C4B6F-B6F0-3358-35E0-103DFEBDE23E}"/>
          </ac:picMkLst>
        </pc:picChg>
        <pc:picChg chg="add mod">
          <ac:chgData name="Le Thanh Luan" userId="600d64f34c8f77ee" providerId="LiveId" clId="{09E9CEDE-EBD1-41CB-B452-870965293FCD}" dt="2024-07-14T10:11:58.700" v="4007" actId="14100"/>
          <ac:picMkLst>
            <pc:docMk/>
            <pc:sldMk cId="2476807430" sldId="285"/>
            <ac:picMk id="1030" creationId="{A3C28CAF-8552-1A81-8D4E-A80D7F461528}"/>
          </ac:picMkLst>
        </pc:picChg>
        <pc:cxnChg chg="mod">
          <ac:chgData name="Le Thanh Luan" userId="600d64f34c8f77ee" providerId="LiveId" clId="{09E9CEDE-EBD1-41CB-B452-870965293FCD}" dt="2024-07-14T10:52:39.836" v="4191" actId="14100"/>
          <ac:cxnSpMkLst>
            <pc:docMk/>
            <pc:sldMk cId="2476807430" sldId="285"/>
            <ac:cxnSpMk id="15" creationId="{3A9CEB7C-956D-C941-BFB8-0E75188B744F}"/>
          </ac:cxnSpMkLst>
        </pc:cxnChg>
        <pc:cxnChg chg="mod">
          <ac:chgData name="Le Thanh Luan" userId="600d64f34c8f77ee" providerId="LiveId" clId="{09E9CEDE-EBD1-41CB-B452-870965293FCD}" dt="2024-07-14T10:52:25.492" v="4187" actId="14100"/>
          <ac:cxnSpMkLst>
            <pc:docMk/>
            <pc:sldMk cId="2476807430" sldId="285"/>
            <ac:cxnSpMk id="17" creationId="{A09C817F-FEBE-3C51-6CBC-976610B7EEDA}"/>
          </ac:cxnSpMkLst>
        </pc:cxnChg>
        <pc:cxnChg chg="add del mod">
          <ac:chgData name="Le Thanh Luan" userId="600d64f34c8f77ee" providerId="LiveId" clId="{09E9CEDE-EBD1-41CB-B452-870965293FCD}" dt="2024-07-14T10:53:33.908" v="4202" actId="14100"/>
          <ac:cxnSpMkLst>
            <pc:docMk/>
            <pc:sldMk cId="2476807430" sldId="285"/>
            <ac:cxnSpMk id="24" creationId="{B20E7E73-40D6-5E07-CD54-E7DC2E6CE59A}"/>
          </ac:cxnSpMkLst>
        </pc:cxnChg>
        <pc:cxnChg chg="mod">
          <ac:chgData name="Le Thanh Luan" userId="600d64f34c8f77ee" providerId="LiveId" clId="{09E9CEDE-EBD1-41CB-B452-870965293FCD}" dt="2024-07-14T10:52:10.588" v="4183" actId="1076"/>
          <ac:cxnSpMkLst>
            <pc:docMk/>
            <pc:sldMk cId="2476807430" sldId="285"/>
            <ac:cxnSpMk id="26" creationId="{74F0E8F1-FCB4-06BF-6378-BD0EDC2862E5}"/>
          </ac:cxnSpMkLst>
        </pc:cxnChg>
        <pc:cxnChg chg="mod">
          <ac:chgData name="Le Thanh Luan" userId="600d64f34c8f77ee" providerId="LiveId" clId="{09E9CEDE-EBD1-41CB-B452-870965293FCD}" dt="2024-07-14T10:53:31.364" v="4201" actId="14100"/>
          <ac:cxnSpMkLst>
            <pc:docMk/>
            <pc:sldMk cId="2476807430" sldId="285"/>
            <ac:cxnSpMk id="29" creationId="{2F361640-D04D-3DFE-68CF-BBB27033CD4E}"/>
          </ac:cxnSpMkLst>
        </pc:cxnChg>
        <pc:cxnChg chg="add del mod">
          <ac:chgData name="Le Thanh Luan" userId="600d64f34c8f77ee" providerId="LiveId" clId="{09E9CEDE-EBD1-41CB-B452-870965293FCD}" dt="2024-07-14T10:53:02.260" v="4196" actId="14100"/>
          <ac:cxnSpMkLst>
            <pc:docMk/>
            <pc:sldMk cId="2476807430" sldId="285"/>
            <ac:cxnSpMk id="32" creationId="{57F8D2AD-5C52-464A-42EC-3343EF75DF52}"/>
          </ac:cxnSpMkLst>
        </pc:cxnChg>
      </pc:sldChg>
      <pc:sldChg chg="modSp mod modTransition modNotesTx">
        <pc:chgData name="Le Thanh Luan" userId="600d64f34c8f77ee" providerId="LiveId" clId="{09E9CEDE-EBD1-41CB-B452-870965293FCD}" dt="2024-07-14T08:45:36.612" v="3901" actId="20577"/>
        <pc:sldMkLst>
          <pc:docMk/>
          <pc:sldMk cId="1223567987" sldId="286"/>
        </pc:sldMkLst>
        <pc:spChg chg="mod">
          <ac:chgData name="Le Thanh Luan" userId="600d64f34c8f77ee" providerId="LiveId" clId="{09E9CEDE-EBD1-41CB-B452-870965293FCD}" dt="2024-07-12T17:08:38.980" v="533" actId="20577"/>
          <ac:spMkLst>
            <pc:docMk/>
            <pc:sldMk cId="1223567987" sldId="286"/>
            <ac:spMk id="4" creationId="{2FA0207F-E74F-679B-AEFB-25E0307F1D6B}"/>
          </ac:spMkLst>
        </pc:spChg>
        <pc:cxnChg chg="mod">
          <ac:chgData name="Le Thanh Luan" userId="600d64f34c8f77ee" providerId="LiveId" clId="{09E9CEDE-EBD1-41CB-B452-870965293FCD}" dt="2024-07-12T17:08:55.007" v="534" actId="14100"/>
          <ac:cxnSpMkLst>
            <pc:docMk/>
            <pc:sldMk cId="1223567987" sldId="286"/>
            <ac:cxnSpMk id="17" creationId="{B61A9489-DDCE-17A4-8EC4-19C1933C7F82}"/>
          </ac:cxnSpMkLst>
        </pc:cxnChg>
      </pc:sldChg>
      <pc:sldChg chg="modTransition">
        <pc:chgData name="Le Thanh Luan" userId="600d64f34c8f77ee" providerId="LiveId" clId="{09E9CEDE-EBD1-41CB-B452-870965293FCD}" dt="2024-07-13T01:54:26.258" v="2446"/>
        <pc:sldMkLst>
          <pc:docMk/>
          <pc:sldMk cId="415540807" sldId="287"/>
        </pc:sldMkLst>
      </pc:sldChg>
      <pc:sldChg chg="modTransition">
        <pc:chgData name="Le Thanh Luan" userId="600d64f34c8f77ee" providerId="LiveId" clId="{09E9CEDE-EBD1-41CB-B452-870965293FCD}" dt="2024-07-13T01:54:26.258" v="2446"/>
        <pc:sldMkLst>
          <pc:docMk/>
          <pc:sldMk cId="2742466668" sldId="288"/>
        </pc:sldMkLst>
      </pc:sldChg>
      <pc:sldChg chg="addSp modSp mod modTransition modNotesTx">
        <pc:chgData name="Le Thanh Luan" userId="600d64f34c8f77ee" providerId="LiveId" clId="{09E9CEDE-EBD1-41CB-B452-870965293FCD}" dt="2024-07-14T08:31:31.534" v="3305" actId="20577"/>
        <pc:sldMkLst>
          <pc:docMk/>
          <pc:sldMk cId="2693562284" sldId="289"/>
        </pc:sldMkLst>
        <pc:spChg chg="add mod">
          <ac:chgData name="Le Thanh Luan" userId="600d64f34c8f77ee" providerId="LiveId" clId="{09E9CEDE-EBD1-41CB-B452-870965293FCD}" dt="2024-07-13T16:07:38.839" v="2479" actId="1076"/>
          <ac:spMkLst>
            <pc:docMk/>
            <pc:sldMk cId="2693562284" sldId="289"/>
            <ac:spMk id="11" creationId="{699E780C-5461-B7C0-628E-12B7E53096F5}"/>
          </ac:spMkLst>
        </pc:spChg>
        <pc:picChg chg="mod">
          <ac:chgData name="Le Thanh Luan" userId="600d64f34c8f77ee" providerId="LiveId" clId="{09E9CEDE-EBD1-41CB-B452-870965293FCD}" dt="2024-07-13T16:07:37.696" v="2478" actId="1076"/>
          <ac:picMkLst>
            <pc:docMk/>
            <pc:sldMk cId="2693562284" sldId="289"/>
            <ac:picMk id="7" creationId="{45B529E1-C662-B3FD-24C8-D762724BFD98}"/>
          </ac:picMkLst>
        </pc:picChg>
      </pc:sldChg>
      <pc:sldChg chg="addSp delSp modSp mod modTransition modAnim">
        <pc:chgData name="Le Thanh Luan" userId="600d64f34c8f77ee" providerId="LiveId" clId="{09E9CEDE-EBD1-41CB-B452-870965293FCD}" dt="2024-07-13T16:07:41.700" v="2480" actId="21"/>
        <pc:sldMkLst>
          <pc:docMk/>
          <pc:sldMk cId="3333973802" sldId="291"/>
        </pc:sldMkLst>
        <pc:spChg chg="mod">
          <ac:chgData name="Le Thanh Luan" userId="600d64f34c8f77ee" providerId="LiveId" clId="{09E9CEDE-EBD1-41CB-B452-870965293FCD}" dt="2024-07-12T16:55:01.732" v="366" actId="164"/>
          <ac:spMkLst>
            <pc:docMk/>
            <pc:sldMk cId="3333973802" sldId="291"/>
            <ac:spMk id="4" creationId="{CAD5A6F2-3F9B-6040-C0B4-411895704C57}"/>
          </ac:spMkLst>
        </pc:spChg>
        <pc:spChg chg="mod">
          <ac:chgData name="Le Thanh Luan" userId="600d64f34c8f77ee" providerId="LiveId" clId="{09E9CEDE-EBD1-41CB-B452-870965293FCD}" dt="2024-07-12T16:56:15.443" v="374" actId="164"/>
          <ac:spMkLst>
            <pc:docMk/>
            <pc:sldMk cId="3333973802" sldId="291"/>
            <ac:spMk id="10" creationId="{39A8CF06-8AEF-4869-54FF-C4106FBA1F34}"/>
          </ac:spMkLst>
        </pc:spChg>
        <pc:spChg chg="add del">
          <ac:chgData name="Le Thanh Luan" userId="600d64f34c8f77ee" providerId="LiveId" clId="{09E9CEDE-EBD1-41CB-B452-870965293FCD}" dt="2024-07-13T16:07:41.700" v="2480" actId="21"/>
          <ac:spMkLst>
            <pc:docMk/>
            <pc:sldMk cId="3333973802" sldId="291"/>
            <ac:spMk id="11" creationId="{699E780C-5461-B7C0-628E-12B7E53096F5}"/>
          </ac:spMkLst>
        </pc:spChg>
        <pc:spChg chg="mod">
          <ac:chgData name="Le Thanh Luan" userId="600d64f34c8f77ee" providerId="LiveId" clId="{09E9CEDE-EBD1-41CB-B452-870965293FCD}" dt="2024-07-12T16:56:15.443" v="374" actId="164"/>
          <ac:spMkLst>
            <pc:docMk/>
            <pc:sldMk cId="3333973802" sldId="291"/>
            <ac:spMk id="14" creationId="{B9857334-60F0-B836-56B2-36B23E3EA6C1}"/>
          </ac:spMkLst>
        </pc:spChg>
        <pc:grpChg chg="add mod">
          <ac:chgData name="Le Thanh Luan" userId="600d64f34c8f77ee" providerId="LiveId" clId="{09E9CEDE-EBD1-41CB-B452-870965293FCD}" dt="2024-07-12T16:55:01.732" v="366" actId="164"/>
          <ac:grpSpMkLst>
            <pc:docMk/>
            <pc:sldMk cId="3333973802" sldId="291"/>
            <ac:grpSpMk id="3" creationId="{051761C4-6C9D-5CB1-FF52-AE7FD036B120}"/>
          </ac:grpSpMkLst>
        </pc:grpChg>
        <pc:grpChg chg="mod">
          <ac:chgData name="Le Thanh Luan" userId="600d64f34c8f77ee" providerId="LiveId" clId="{09E9CEDE-EBD1-41CB-B452-870965293FCD}" dt="2024-07-12T16:55:01.732" v="366" actId="164"/>
          <ac:grpSpMkLst>
            <pc:docMk/>
            <pc:sldMk cId="3333973802" sldId="291"/>
            <ac:grpSpMk id="7" creationId="{1CAE7B16-6E3A-9160-5E17-69611BA4E63E}"/>
          </ac:grpSpMkLst>
        </pc:grpChg>
        <pc:grpChg chg="add mod">
          <ac:chgData name="Le Thanh Luan" userId="600d64f34c8f77ee" providerId="LiveId" clId="{09E9CEDE-EBD1-41CB-B452-870965293FCD}" dt="2024-07-12T16:56:15.443" v="374" actId="164"/>
          <ac:grpSpMkLst>
            <pc:docMk/>
            <pc:sldMk cId="3333973802" sldId="291"/>
            <ac:grpSpMk id="8" creationId="{97CF3B2A-6AED-640B-76AC-74A1C35031A2}"/>
          </ac:grpSpMkLst>
        </pc:grpChg>
        <pc:picChg chg="mod">
          <ac:chgData name="Le Thanh Luan" userId="600d64f34c8f77ee" providerId="LiveId" clId="{09E9CEDE-EBD1-41CB-B452-870965293FCD}" dt="2024-07-12T16:56:15.443" v="374" actId="164"/>
          <ac:picMkLst>
            <pc:docMk/>
            <pc:sldMk cId="3333973802" sldId="291"/>
            <ac:picMk id="12" creationId="{4FB86B3A-EC1A-3411-AD01-0B0C03751BE9}"/>
          </ac:picMkLst>
        </pc:picChg>
        <pc:picChg chg="mod">
          <ac:chgData name="Le Thanh Luan" userId="600d64f34c8f77ee" providerId="LiveId" clId="{09E9CEDE-EBD1-41CB-B452-870965293FCD}" dt="2024-07-12T16:56:15.443" v="374" actId="164"/>
          <ac:picMkLst>
            <pc:docMk/>
            <pc:sldMk cId="3333973802" sldId="291"/>
            <ac:picMk id="15" creationId="{567CAA66-6B7E-EA4C-2F13-9A4CBE813790}"/>
          </ac:picMkLst>
        </pc:picChg>
        <pc:picChg chg="mod">
          <ac:chgData name="Le Thanh Luan" userId="600d64f34c8f77ee" providerId="LiveId" clId="{09E9CEDE-EBD1-41CB-B452-870965293FCD}" dt="2024-07-12T16:55:01.732" v="366" actId="164"/>
          <ac:picMkLst>
            <pc:docMk/>
            <pc:sldMk cId="3333973802" sldId="291"/>
            <ac:picMk id="2051" creationId="{752F2351-B4F0-7EF2-0260-9C1316EC2EE6}"/>
          </ac:picMkLst>
        </pc:picChg>
        <pc:picChg chg="mod">
          <ac:chgData name="Le Thanh Luan" userId="600d64f34c8f77ee" providerId="LiveId" clId="{09E9CEDE-EBD1-41CB-B452-870965293FCD}" dt="2024-07-12T16:55:01.732" v="366" actId="164"/>
          <ac:picMkLst>
            <pc:docMk/>
            <pc:sldMk cId="3333973802" sldId="291"/>
            <ac:picMk id="2053" creationId="{3AE458F6-99F5-2865-11BD-569F8889921A}"/>
          </ac:picMkLst>
        </pc:picChg>
      </pc:sldChg>
      <pc:sldChg chg="modTransition">
        <pc:chgData name="Le Thanh Luan" userId="600d64f34c8f77ee" providerId="LiveId" clId="{09E9CEDE-EBD1-41CB-B452-870965293FCD}" dt="2024-07-13T01:54:26.258" v="2446"/>
        <pc:sldMkLst>
          <pc:docMk/>
          <pc:sldMk cId="2255661791" sldId="292"/>
        </pc:sldMkLst>
      </pc:sldChg>
      <pc:sldChg chg="addSp modSp mod modTransition modAnim modNotesTx">
        <pc:chgData name="Le Thanh Luan" userId="600d64f34c8f77ee" providerId="LiveId" clId="{09E9CEDE-EBD1-41CB-B452-870965293FCD}" dt="2024-07-13T01:54:26.258" v="2446"/>
        <pc:sldMkLst>
          <pc:docMk/>
          <pc:sldMk cId="2529948730" sldId="295"/>
        </pc:sldMkLst>
        <pc:spChg chg="mod ord">
          <ac:chgData name="Le Thanh Luan" userId="600d64f34c8f77ee" providerId="LiveId" clId="{09E9CEDE-EBD1-41CB-B452-870965293FCD}" dt="2024-07-12T17:09:38.699" v="537" actId="170"/>
          <ac:spMkLst>
            <pc:docMk/>
            <pc:sldMk cId="2529948730" sldId="295"/>
            <ac:spMk id="3" creationId="{EF5FA4F2-A0F7-668D-CD00-96F6DB51CAA2}"/>
          </ac:spMkLst>
        </pc:spChg>
        <pc:grpChg chg="add mod">
          <ac:chgData name="Le Thanh Luan" userId="600d64f34c8f77ee" providerId="LiveId" clId="{09E9CEDE-EBD1-41CB-B452-870965293FCD}" dt="2024-07-13T01:54:11.478" v="2444" actId="164"/>
          <ac:grpSpMkLst>
            <pc:docMk/>
            <pc:sldMk cId="2529948730" sldId="295"/>
            <ac:grpSpMk id="6" creationId="{BCBF2981-6015-7F5F-CEC8-64162DDF0556}"/>
          </ac:grpSpMkLst>
        </pc:grpChg>
        <pc:grpChg chg="mod">
          <ac:chgData name="Le Thanh Luan" userId="600d64f34c8f77ee" providerId="LiveId" clId="{09E9CEDE-EBD1-41CB-B452-870965293FCD}" dt="2024-07-13T01:54:11.478" v="2444" actId="164"/>
          <ac:grpSpMkLst>
            <pc:docMk/>
            <pc:sldMk cId="2529948730" sldId="295"/>
            <ac:grpSpMk id="19" creationId="{DAF55432-52E7-BE24-5C8A-B69EC1208252}"/>
          </ac:grpSpMkLst>
        </pc:grpChg>
        <pc:picChg chg="mod">
          <ac:chgData name="Le Thanh Luan" userId="600d64f34c8f77ee" providerId="LiveId" clId="{09E9CEDE-EBD1-41CB-B452-870965293FCD}" dt="2024-07-12T17:09:42.511" v="546" actId="1038"/>
          <ac:picMkLst>
            <pc:docMk/>
            <pc:sldMk cId="2529948730" sldId="295"/>
            <ac:picMk id="4" creationId="{58459470-4157-A858-97CC-8B5878CE7C29}"/>
          </ac:picMkLst>
        </pc:picChg>
        <pc:cxnChg chg="mod">
          <ac:chgData name="Le Thanh Luan" userId="600d64f34c8f77ee" providerId="LiveId" clId="{09E9CEDE-EBD1-41CB-B452-870965293FCD}" dt="2024-07-13T01:54:11.478" v="2444" actId="164"/>
          <ac:cxnSpMkLst>
            <pc:docMk/>
            <pc:sldMk cId="2529948730" sldId="295"/>
            <ac:cxnSpMk id="12" creationId="{3C615588-AADD-858E-0C87-1021AC7B2A72}"/>
          </ac:cxnSpMkLst>
        </pc:cxnChg>
      </pc:sldChg>
      <pc:sldChg chg="modSp mod modTransition">
        <pc:chgData name="Le Thanh Luan" userId="600d64f34c8f77ee" providerId="LiveId" clId="{09E9CEDE-EBD1-41CB-B452-870965293FCD}" dt="2024-07-13T01:54:26.258" v="2446"/>
        <pc:sldMkLst>
          <pc:docMk/>
          <pc:sldMk cId="3290926299" sldId="296"/>
        </pc:sldMkLst>
        <pc:spChg chg="mod ord">
          <ac:chgData name="Le Thanh Luan" userId="600d64f34c8f77ee" providerId="LiveId" clId="{09E9CEDE-EBD1-41CB-B452-870965293FCD}" dt="2024-07-12T17:10:14.134" v="557" actId="170"/>
          <ac:spMkLst>
            <pc:docMk/>
            <pc:sldMk cId="3290926299" sldId="296"/>
            <ac:spMk id="3" creationId="{EF5FA4F2-A0F7-668D-CD00-96F6DB51CAA2}"/>
          </ac:spMkLst>
        </pc:spChg>
        <pc:spChg chg="mod">
          <ac:chgData name="Le Thanh Luan" userId="600d64f34c8f77ee" providerId="LiveId" clId="{09E9CEDE-EBD1-41CB-B452-870965293FCD}" dt="2024-07-12T17:10:29.138" v="568" actId="1037"/>
          <ac:spMkLst>
            <pc:docMk/>
            <pc:sldMk cId="3290926299" sldId="296"/>
            <ac:spMk id="10" creationId="{5348378E-617A-815A-D89D-83F192E2A60D}"/>
          </ac:spMkLst>
        </pc:spChg>
        <pc:grpChg chg="mod">
          <ac:chgData name="Le Thanh Luan" userId="600d64f34c8f77ee" providerId="LiveId" clId="{09E9CEDE-EBD1-41CB-B452-870965293FCD}" dt="2024-07-12T17:10:48.369" v="576" actId="1037"/>
          <ac:grpSpMkLst>
            <pc:docMk/>
            <pc:sldMk cId="3290926299" sldId="296"/>
            <ac:grpSpMk id="9" creationId="{2778B1BE-C5EC-37DB-DF3A-7C27AED6C64A}"/>
          </ac:grpSpMkLst>
        </pc:grpChg>
        <pc:picChg chg="mod">
          <ac:chgData name="Le Thanh Luan" userId="600d64f34c8f77ee" providerId="LiveId" clId="{09E9CEDE-EBD1-41CB-B452-870965293FCD}" dt="2024-07-12T17:10:16.840" v="558" actId="1076"/>
          <ac:picMkLst>
            <pc:docMk/>
            <pc:sldMk cId="3290926299" sldId="296"/>
            <ac:picMk id="4" creationId="{58459470-4157-A858-97CC-8B5878CE7C29}"/>
          </ac:picMkLst>
        </pc:picChg>
        <pc:cxnChg chg="mod">
          <ac:chgData name="Le Thanh Luan" userId="600d64f34c8f77ee" providerId="LiveId" clId="{09E9CEDE-EBD1-41CB-B452-870965293FCD}" dt="2024-07-12T17:10:48.369" v="576" actId="1037"/>
          <ac:cxnSpMkLst>
            <pc:docMk/>
            <pc:sldMk cId="3290926299" sldId="296"/>
            <ac:cxnSpMk id="12" creationId="{3C615588-AADD-858E-0C87-1021AC7B2A72}"/>
          </ac:cxnSpMkLst>
        </pc:cxnChg>
      </pc:sldChg>
      <pc:sldChg chg="modTransition modNotesTx">
        <pc:chgData name="Le Thanh Luan" userId="600d64f34c8f77ee" providerId="LiveId" clId="{09E9CEDE-EBD1-41CB-B452-870965293FCD}" dt="2024-07-14T12:26:09.134" v="4223" actId="20577"/>
        <pc:sldMkLst>
          <pc:docMk/>
          <pc:sldMk cId="2488044411" sldId="298"/>
        </pc:sldMkLst>
      </pc:sldChg>
      <pc:sldChg chg="modTransition">
        <pc:chgData name="Le Thanh Luan" userId="600d64f34c8f77ee" providerId="LiveId" clId="{09E9CEDE-EBD1-41CB-B452-870965293FCD}" dt="2024-07-13T01:54:26.258" v="2446"/>
        <pc:sldMkLst>
          <pc:docMk/>
          <pc:sldMk cId="3335934385" sldId="301"/>
        </pc:sldMkLst>
      </pc:sldChg>
      <pc:sldChg chg="delSp modSp add mod modTransition modNotesTx">
        <pc:chgData name="Le Thanh Luan" userId="600d64f34c8f77ee" providerId="LiveId" clId="{09E9CEDE-EBD1-41CB-B452-870965293FCD}" dt="2024-07-13T01:54:26.258" v="2446"/>
        <pc:sldMkLst>
          <pc:docMk/>
          <pc:sldMk cId="705560036" sldId="302"/>
        </pc:sldMkLst>
        <pc:spChg chg="mod">
          <ac:chgData name="Le Thanh Luan" userId="600d64f34c8f77ee" providerId="LiveId" clId="{09E9CEDE-EBD1-41CB-B452-870965293FCD}" dt="2024-07-12T17:27:03.008" v="644" actId="1076"/>
          <ac:spMkLst>
            <pc:docMk/>
            <pc:sldMk cId="705560036" sldId="302"/>
            <ac:spMk id="2" creationId="{9E9CAB07-B0CD-4712-9734-2D3CBC72598C}"/>
          </ac:spMkLst>
        </pc:spChg>
        <pc:spChg chg="mod">
          <ac:chgData name="Le Thanh Luan" userId="600d64f34c8f77ee" providerId="LiveId" clId="{09E9CEDE-EBD1-41CB-B452-870965293FCD}" dt="2024-07-12T17:27:11.841" v="646" actId="1076"/>
          <ac:spMkLst>
            <pc:docMk/>
            <pc:sldMk cId="705560036" sldId="302"/>
            <ac:spMk id="3" creationId="{F39C6F49-1887-4BE4-A583-FB79B8A22935}"/>
          </ac:spMkLst>
        </pc:spChg>
        <pc:spChg chg="mod">
          <ac:chgData name="Le Thanh Luan" userId="600d64f34c8f77ee" providerId="LiveId" clId="{09E9CEDE-EBD1-41CB-B452-870965293FCD}" dt="2024-07-12T17:27:22.885" v="647" actId="1076"/>
          <ac:spMkLst>
            <pc:docMk/>
            <pc:sldMk cId="705560036" sldId="302"/>
            <ac:spMk id="27" creationId="{323D475F-DD51-E106-3B9D-6F290ED73ADD}"/>
          </ac:spMkLst>
        </pc:spChg>
        <pc:spChg chg="mod">
          <ac:chgData name="Le Thanh Luan" userId="600d64f34c8f77ee" providerId="LiveId" clId="{09E9CEDE-EBD1-41CB-B452-870965293FCD}" dt="2024-07-12T17:27:22.885" v="647" actId="1076"/>
          <ac:spMkLst>
            <pc:docMk/>
            <pc:sldMk cId="705560036" sldId="302"/>
            <ac:spMk id="29" creationId="{C1131309-B880-9747-ECCD-CA4A9CF16477}"/>
          </ac:spMkLst>
        </pc:spChg>
        <pc:grpChg chg="mod">
          <ac:chgData name="Le Thanh Luan" userId="600d64f34c8f77ee" providerId="LiveId" clId="{09E9CEDE-EBD1-41CB-B452-870965293FCD}" dt="2024-07-12T17:27:22.885" v="647" actId="1076"/>
          <ac:grpSpMkLst>
            <pc:docMk/>
            <pc:sldMk cId="705560036" sldId="302"/>
            <ac:grpSpMk id="4" creationId="{2104A3F6-E698-FBF9-59AB-349D96CCEFB0}"/>
          </ac:grpSpMkLst>
        </pc:grpChg>
        <pc:grpChg chg="mod">
          <ac:chgData name="Le Thanh Luan" userId="600d64f34c8f77ee" providerId="LiveId" clId="{09E9CEDE-EBD1-41CB-B452-870965293FCD}" dt="2024-07-12T17:27:22.885" v="647" actId="1076"/>
          <ac:grpSpMkLst>
            <pc:docMk/>
            <pc:sldMk cId="705560036" sldId="302"/>
            <ac:grpSpMk id="18" creationId="{939BCB6E-AEFB-7A0A-010A-EA001575B04A}"/>
          </ac:grpSpMkLst>
        </pc:grpChg>
        <pc:picChg chg="del">
          <ac:chgData name="Le Thanh Luan" userId="600d64f34c8f77ee" providerId="LiveId" clId="{09E9CEDE-EBD1-41CB-B452-870965293FCD}" dt="2024-07-12T17:26:52.960" v="642" actId="478"/>
          <ac:picMkLst>
            <pc:docMk/>
            <pc:sldMk cId="705560036" sldId="302"/>
            <ac:picMk id="5" creationId="{2546D2D8-7BA7-F974-381F-01F23C66D36D}"/>
          </ac:picMkLst>
        </pc:picChg>
        <pc:picChg chg="del">
          <ac:chgData name="Le Thanh Luan" userId="600d64f34c8f77ee" providerId="LiveId" clId="{09E9CEDE-EBD1-41CB-B452-870965293FCD}" dt="2024-07-12T17:26:53.555" v="643" actId="478"/>
          <ac:picMkLst>
            <pc:docMk/>
            <pc:sldMk cId="705560036" sldId="302"/>
            <ac:picMk id="20" creationId="{E16074B4-6D83-2362-60AF-8601449C525E}"/>
          </ac:picMkLst>
        </pc:picChg>
        <pc:picChg chg="del">
          <ac:chgData name="Le Thanh Luan" userId="600d64f34c8f77ee" providerId="LiveId" clId="{09E9CEDE-EBD1-41CB-B452-870965293FCD}" dt="2024-07-12T17:26:52.398" v="641" actId="478"/>
          <ac:picMkLst>
            <pc:docMk/>
            <pc:sldMk cId="705560036" sldId="302"/>
            <ac:picMk id="26" creationId="{90B0B236-07CE-E1F7-5FCD-1C220051DA31}"/>
          </ac:picMkLst>
        </pc:picChg>
        <pc:picChg chg="del">
          <ac:chgData name="Le Thanh Luan" userId="600d64f34c8f77ee" providerId="LiveId" clId="{09E9CEDE-EBD1-41CB-B452-870965293FCD}" dt="2024-07-12T17:26:51.726" v="640" actId="478"/>
          <ac:picMkLst>
            <pc:docMk/>
            <pc:sldMk cId="705560036" sldId="302"/>
            <ac:picMk id="30" creationId="{0A687AAB-CC8A-5A79-2870-98364C0241A0}"/>
          </ac:picMkLst>
        </pc:picChg>
        <pc:picChg chg="mod">
          <ac:chgData name="Le Thanh Luan" userId="600d64f34c8f77ee" providerId="LiveId" clId="{09E9CEDE-EBD1-41CB-B452-870965293FCD}" dt="2024-07-12T17:27:22.885" v="647" actId="1076"/>
          <ac:picMkLst>
            <pc:docMk/>
            <pc:sldMk cId="705560036" sldId="302"/>
            <ac:picMk id="32" creationId="{E46D7552-A669-0174-3DAB-13B88D5A6CE1}"/>
          </ac:picMkLst>
        </pc:picChg>
      </pc:sldChg>
      <pc:sldChg chg="addSp delSp modSp add mod modTransition delAnim modAnim modNotesTx">
        <pc:chgData name="Le Thanh Luan" userId="600d64f34c8f77ee" providerId="LiveId" clId="{09E9CEDE-EBD1-41CB-B452-870965293FCD}" dt="2024-07-14T08:40:55.992" v="3639" actId="20577"/>
        <pc:sldMkLst>
          <pc:docMk/>
          <pc:sldMk cId="2769029879" sldId="303"/>
        </pc:sldMkLst>
        <pc:spChg chg="del">
          <ac:chgData name="Le Thanh Luan" userId="600d64f34c8f77ee" providerId="LiveId" clId="{09E9CEDE-EBD1-41CB-B452-870965293FCD}" dt="2024-07-13T01:33:14.617" v="2038" actId="478"/>
          <ac:spMkLst>
            <pc:docMk/>
            <pc:sldMk cId="2769029879" sldId="303"/>
            <ac:spMk id="11" creationId="{699E780C-5461-B7C0-628E-12B7E53096F5}"/>
          </ac:spMkLst>
        </pc:spChg>
        <pc:grpChg chg="del">
          <ac:chgData name="Le Thanh Luan" userId="600d64f34c8f77ee" providerId="LiveId" clId="{09E9CEDE-EBD1-41CB-B452-870965293FCD}" dt="2024-07-13T01:33:14.617" v="2038" actId="478"/>
          <ac:grpSpMkLst>
            <pc:docMk/>
            <pc:sldMk cId="2769029879" sldId="303"/>
            <ac:grpSpMk id="3" creationId="{051761C4-6C9D-5CB1-FF52-AE7FD036B120}"/>
          </ac:grpSpMkLst>
        </pc:grpChg>
        <pc:grpChg chg="del">
          <ac:chgData name="Le Thanh Luan" userId="600d64f34c8f77ee" providerId="LiveId" clId="{09E9CEDE-EBD1-41CB-B452-870965293FCD}" dt="2024-07-13T01:33:23.332" v="2039" actId="478"/>
          <ac:grpSpMkLst>
            <pc:docMk/>
            <pc:sldMk cId="2769029879" sldId="303"/>
            <ac:grpSpMk id="8" creationId="{97CF3B2A-6AED-640B-76AC-74A1C35031A2}"/>
          </ac:grpSpMkLst>
        </pc:grpChg>
        <pc:graphicFrameChg chg="add mod modGraphic">
          <ac:chgData name="Le Thanh Luan" userId="600d64f34c8f77ee" providerId="LiveId" clId="{09E9CEDE-EBD1-41CB-B452-870965293FCD}" dt="2024-07-14T08:36:37.535" v="3517" actId="1076"/>
          <ac:graphicFrameMkLst>
            <pc:docMk/>
            <pc:sldMk cId="2769029879" sldId="303"/>
            <ac:graphicFrameMk id="9" creationId="{9CB69252-E4F8-A9AA-EF8E-603EE102D643}"/>
          </ac:graphicFrameMkLst>
        </pc:graphicFrameChg>
      </pc:sldChg>
      <pc:sldChg chg="new del">
        <pc:chgData name="Le Thanh Luan" userId="600d64f34c8f77ee" providerId="LiveId" clId="{09E9CEDE-EBD1-41CB-B452-870965293FCD}" dt="2024-07-14T04:37:50.235" v="2485" actId="47"/>
        <pc:sldMkLst>
          <pc:docMk/>
          <pc:sldMk cId="2776195970" sldId="307"/>
        </pc:sldMkLst>
      </pc:sldChg>
      <pc:sldChg chg="addSp delSp modSp add mod ord">
        <pc:chgData name="Le Thanh Luan" userId="600d64f34c8f77ee" providerId="LiveId" clId="{09E9CEDE-EBD1-41CB-B452-870965293FCD}" dt="2024-07-14T05:03:45.671" v="2978" actId="1076"/>
        <pc:sldMkLst>
          <pc:docMk/>
          <pc:sldMk cId="3524301290" sldId="308"/>
        </pc:sldMkLst>
        <pc:spChg chg="del">
          <ac:chgData name="Le Thanh Luan" userId="600d64f34c8f77ee" providerId="LiveId" clId="{09E9CEDE-EBD1-41CB-B452-870965293FCD}" dt="2024-07-14T04:37:55.546" v="2486" actId="478"/>
          <ac:spMkLst>
            <pc:docMk/>
            <pc:sldMk cId="3524301290" sldId="308"/>
            <ac:spMk id="3" creationId="{F5E125DB-0ADE-9DC1-1906-FC90190DC64F}"/>
          </ac:spMkLst>
        </pc:spChg>
        <pc:spChg chg="add del mod">
          <ac:chgData name="Le Thanh Luan" userId="600d64f34c8f77ee" providerId="LiveId" clId="{09E9CEDE-EBD1-41CB-B452-870965293FCD}" dt="2024-07-14T04:37:58.078" v="2488" actId="478"/>
          <ac:spMkLst>
            <pc:docMk/>
            <pc:sldMk cId="3524301290" sldId="308"/>
            <ac:spMk id="4" creationId="{47B84B06-E8EB-79B9-6096-1BBA44A19916}"/>
          </ac:spMkLst>
        </pc:spChg>
        <pc:spChg chg="del">
          <ac:chgData name="Le Thanh Luan" userId="600d64f34c8f77ee" providerId="LiveId" clId="{09E9CEDE-EBD1-41CB-B452-870965293FCD}" dt="2024-07-14T04:37:55.546" v="2486" actId="478"/>
          <ac:spMkLst>
            <pc:docMk/>
            <pc:sldMk cId="3524301290" sldId="308"/>
            <ac:spMk id="5" creationId="{3776946D-AB92-4D05-97ED-4EDF0AB0FF55}"/>
          </ac:spMkLst>
        </pc:spChg>
        <pc:spChg chg="del">
          <ac:chgData name="Le Thanh Luan" userId="600d64f34c8f77ee" providerId="LiveId" clId="{09E9CEDE-EBD1-41CB-B452-870965293FCD}" dt="2024-07-14T04:37:55.546" v="2486" actId="478"/>
          <ac:spMkLst>
            <pc:docMk/>
            <pc:sldMk cId="3524301290" sldId="308"/>
            <ac:spMk id="8" creationId="{71C8B174-9140-D3E2-6A74-D5FE4274CA0F}"/>
          </ac:spMkLst>
        </pc:spChg>
        <pc:spChg chg="add mod ord">
          <ac:chgData name="Le Thanh Luan" userId="600d64f34c8f77ee" providerId="LiveId" clId="{09E9CEDE-EBD1-41CB-B452-870965293FCD}" dt="2024-07-14T04:48:37.574" v="2744" actId="164"/>
          <ac:spMkLst>
            <pc:docMk/>
            <pc:sldMk cId="3524301290" sldId="308"/>
            <ac:spMk id="9" creationId="{1C5FD8F0-B1D9-2DE5-0757-6692D99EEF47}"/>
          </ac:spMkLst>
        </pc:spChg>
        <pc:spChg chg="add mod ord">
          <ac:chgData name="Le Thanh Luan" userId="600d64f34c8f77ee" providerId="LiveId" clId="{09E9CEDE-EBD1-41CB-B452-870965293FCD}" dt="2024-07-14T04:48:37.574" v="2744" actId="164"/>
          <ac:spMkLst>
            <pc:docMk/>
            <pc:sldMk cId="3524301290" sldId="308"/>
            <ac:spMk id="10" creationId="{B335D646-485A-FAD6-9627-34E8BB6FC9B2}"/>
          </ac:spMkLst>
        </pc:spChg>
        <pc:spChg chg="add mod ord">
          <ac:chgData name="Le Thanh Luan" userId="600d64f34c8f77ee" providerId="LiveId" clId="{09E9CEDE-EBD1-41CB-B452-870965293FCD}" dt="2024-07-14T04:48:37.574" v="2744" actId="164"/>
          <ac:spMkLst>
            <pc:docMk/>
            <pc:sldMk cId="3524301290" sldId="308"/>
            <ac:spMk id="11" creationId="{0F070B6B-A320-4CCF-0B4E-3ED2BD000FC5}"/>
          </ac:spMkLst>
        </pc:spChg>
        <pc:spChg chg="add mod">
          <ac:chgData name="Le Thanh Luan" userId="600d64f34c8f77ee" providerId="LiveId" clId="{09E9CEDE-EBD1-41CB-B452-870965293FCD}" dt="2024-07-14T04:48:37.574" v="2744" actId="164"/>
          <ac:spMkLst>
            <pc:docMk/>
            <pc:sldMk cId="3524301290" sldId="308"/>
            <ac:spMk id="12" creationId="{9BA62355-E58D-7F34-B3E4-2FA1820B7D9B}"/>
          </ac:spMkLst>
        </pc:spChg>
        <pc:spChg chg="add mod">
          <ac:chgData name="Le Thanh Luan" userId="600d64f34c8f77ee" providerId="LiveId" clId="{09E9CEDE-EBD1-41CB-B452-870965293FCD}" dt="2024-07-14T04:48:37.574" v="2744" actId="164"/>
          <ac:spMkLst>
            <pc:docMk/>
            <pc:sldMk cId="3524301290" sldId="308"/>
            <ac:spMk id="13" creationId="{E71DC8CF-8371-010A-AF13-30CDB0E0BAFF}"/>
          </ac:spMkLst>
        </pc:spChg>
        <pc:spChg chg="add mod">
          <ac:chgData name="Le Thanh Luan" userId="600d64f34c8f77ee" providerId="LiveId" clId="{09E9CEDE-EBD1-41CB-B452-870965293FCD}" dt="2024-07-14T04:48:37.574" v="2744" actId="164"/>
          <ac:spMkLst>
            <pc:docMk/>
            <pc:sldMk cId="3524301290" sldId="308"/>
            <ac:spMk id="14" creationId="{04BE970F-9377-AABD-5EA8-2413038AD2B7}"/>
          </ac:spMkLst>
        </pc:spChg>
        <pc:spChg chg="add mod">
          <ac:chgData name="Le Thanh Luan" userId="600d64f34c8f77ee" providerId="LiveId" clId="{09E9CEDE-EBD1-41CB-B452-870965293FCD}" dt="2024-07-14T04:48:37.574" v="2744" actId="164"/>
          <ac:spMkLst>
            <pc:docMk/>
            <pc:sldMk cId="3524301290" sldId="308"/>
            <ac:spMk id="15" creationId="{E54E1F5B-1C8F-43C8-A1BA-6586E22FD62E}"/>
          </ac:spMkLst>
        </pc:spChg>
        <pc:spChg chg="del">
          <ac:chgData name="Le Thanh Luan" userId="600d64f34c8f77ee" providerId="LiveId" clId="{09E9CEDE-EBD1-41CB-B452-870965293FCD}" dt="2024-07-14T04:37:55.546" v="2486" actId="478"/>
          <ac:spMkLst>
            <pc:docMk/>
            <pc:sldMk cId="3524301290" sldId="308"/>
            <ac:spMk id="16" creationId="{8CA45891-3D17-6FDA-1A68-76ECB5A0E2F2}"/>
          </ac:spMkLst>
        </pc:spChg>
        <pc:spChg chg="add mod">
          <ac:chgData name="Le Thanh Luan" userId="600d64f34c8f77ee" providerId="LiveId" clId="{09E9CEDE-EBD1-41CB-B452-870965293FCD}" dt="2024-07-14T04:48:37.574" v="2744" actId="164"/>
          <ac:spMkLst>
            <pc:docMk/>
            <pc:sldMk cId="3524301290" sldId="308"/>
            <ac:spMk id="17" creationId="{D25B4E67-F67F-AC74-66E5-710E618EDC02}"/>
          </ac:spMkLst>
        </pc:spChg>
        <pc:spChg chg="add mod">
          <ac:chgData name="Le Thanh Luan" userId="600d64f34c8f77ee" providerId="LiveId" clId="{09E9CEDE-EBD1-41CB-B452-870965293FCD}" dt="2024-07-14T04:48:37.574" v="2744" actId="164"/>
          <ac:spMkLst>
            <pc:docMk/>
            <pc:sldMk cId="3524301290" sldId="308"/>
            <ac:spMk id="18" creationId="{11F86EEC-C999-6F8B-E7DC-21EA90E923B7}"/>
          </ac:spMkLst>
        </pc:spChg>
        <pc:spChg chg="add mod">
          <ac:chgData name="Le Thanh Luan" userId="600d64f34c8f77ee" providerId="LiveId" clId="{09E9CEDE-EBD1-41CB-B452-870965293FCD}" dt="2024-07-14T04:48:37.574" v="2744" actId="164"/>
          <ac:spMkLst>
            <pc:docMk/>
            <pc:sldMk cId="3524301290" sldId="308"/>
            <ac:spMk id="19" creationId="{2D692C1C-B9A8-A9E6-ABDC-FE672856A05F}"/>
          </ac:spMkLst>
        </pc:spChg>
        <pc:spChg chg="add mod">
          <ac:chgData name="Le Thanh Luan" userId="600d64f34c8f77ee" providerId="LiveId" clId="{09E9CEDE-EBD1-41CB-B452-870965293FCD}" dt="2024-07-14T04:48:37.574" v="2744" actId="164"/>
          <ac:spMkLst>
            <pc:docMk/>
            <pc:sldMk cId="3524301290" sldId="308"/>
            <ac:spMk id="20" creationId="{36C35A52-56E4-19D3-DA97-E407C1AF2FE8}"/>
          </ac:spMkLst>
        </pc:spChg>
        <pc:spChg chg="add mod">
          <ac:chgData name="Le Thanh Luan" userId="600d64f34c8f77ee" providerId="LiveId" clId="{09E9CEDE-EBD1-41CB-B452-870965293FCD}" dt="2024-07-14T04:48:37.574" v="2744" actId="164"/>
          <ac:spMkLst>
            <pc:docMk/>
            <pc:sldMk cId="3524301290" sldId="308"/>
            <ac:spMk id="21" creationId="{E6C2FBAF-D6F9-282B-F789-E0D158FEC424}"/>
          </ac:spMkLst>
        </pc:spChg>
        <pc:spChg chg="add mod">
          <ac:chgData name="Le Thanh Luan" userId="600d64f34c8f77ee" providerId="LiveId" clId="{09E9CEDE-EBD1-41CB-B452-870965293FCD}" dt="2024-07-14T04:48:37.574" v="2744" actId="164"/>
          <ac:spMkLst>
            <pc:docMk/>
            <pc:sldMk cId="3524301290" sldId="308"/>
            <ac:spMk id="22" creationId="{A34C0BEB-A6FD-79E2-3F24-A73FB9417519}"/>
          </ac:spMkLst>
        </pc:spChg>
        <pc:spChg chg="add mod">
          <ac:chgData name="Le Thanh Luan" userId="600d64f34c8f77ee" providerId="LiveId" clId="{09E9CEDE-EBD1-41CB-B452-870965293FCD}" dt="2024-07-14T04:48:37.574" v="2744" actId="164"/>
          <ac:spMkLst>
            <pc:docMk/>
            <pc:sldMk cId="3524301290" sldId="308"/>
            <ac:spMk id="23" creationId="{C420780B-6BB2-D3EC-CB13-054D3B7BEF0A}"/>
          </ac:spMkLst>
        </pc:spChg>
        <pc:spChg chg="add mod">
          <ac:chgData name="Le Thanh Luan" userId="600d64f34c8f77ee" providerId="LiveId" clId="{09E9CEDE-EBD1-41CB-B452-870965293FCD}" dt="2024-07-14T04:48:37.574" v="2744" actId="164"/>
          <ac:spMkLst>
            <pc:docMk/>
            <pc:sldMk cId="3524301290" sldId="308"/>
            <ac:spMk id="24" creationId="{495EB641-3DEC-1D29-B6C1-FCBD8825DB04}"/>
          </ac:spMkLst>
        </pc:spChg>
        <pc:spChg chg="add mod">
          <ac:chgData name="Le Thanh Luan" userId="600d64f34c8f77ee" providerId="LiveId" clId="{09E9CEDE-EBD1-41CB-B452-870965293FCD}" dt="2024-07-14T05:03:36.391" v="2976" actId="1076"/>
          <ac:spMkLst>
            <pc:docMk/>
            <pc:sldMk cId="3524301290" sldId="308"/>
            <ac:spMk id="32" creationId="{5EC9DA77-C66B-5E72-5B9D-59493103C1D5}"/>
          </ac:spMkLst>
        </pc:spChg>
        <pc:spChg chg="add mod">
          <ac:chgData name="Le Thanh Luan" userId="600d64f34c8f77ee" providerId="LiveId" clId="{09E9CEDE-EBD1-41CB-B452-870965293FCD}" dt="2024-07-14T05:03:36.391" v="2976" actId="1076"/>
          <ac:spMkLst>
            <pc:docMk/>
            <pc:sldMk cId="3524301290" sldId="308"/>
            <ac:spMk id="33" creationId="{7754247B-B2BD-09D3-42CA-5E44F52113B9}"/>
          </ac:spMkLst>
        </pc:spChg>
        <pc:spChg chg="add mod">
          <ac:chgData name="Le Thanh Luan" userId="600d64f34c8f77ee" providerId="LiveId" clId="{09E9CEDE-EBD1-41CB-B452-870965293FCD}" dt="2024-07-14T05:03:45.671" v="2978" actId="1076"/>
          <ac:spMkLst>
            <pc:docMk/>
            <pc:sldMk cId="3524301290" sldId="308"/>
            <ac:spMk id="35" creationId="{720C337B-B67A-103C-A12F-484D0DE38B71}"/>
          </ac:spMkLst>
        </pc:spChg>
        <pc:spChg chg="add mod">
          <ac:chgData name="Le Thanh Luan" userId="600d64f34c8f77ee" providerId="LiveId" clId="{09E9CEDE-EBD1-41CB-B452-870965293FCD}" dt="2024-07-14T04:56:08.403" v="2968" actId="20577"/>
          <ac:spMkLst>
            <pc:docMk/>
            <pc:sldMk cId="3524301290" sldId="308"/>
            <ac:spMk id="36" creationId="{123C580B-8BAA-0CB8-2971-5707EAC01196}"/>
          </ac:spMkLst>
        </pc:spChg>
        <pc:grpChg chg="add del mod">
          <ac:chgData name="Le Thanh Luan" userId="600d64f34c8f77ee" providerId="LiveId" clId="{09E9CEDE-EBD1-41CB-B452-870965293FCD}" dt="2024-07-14T04:48:55.757" v="2746" actId="478"/>
          <ac:grpSpMkLst>
            <pc:docMk/>
            <pc:sldMk cId="3524301290" sldId="308"/>
            <ac:grpSpMk id="25" creationId="{272F5B90-551E-373F-9F2F-E87F90DE845D}"/>
          </ac:grpSpMkLst>
        </pc:grpChg>
        <pc:picChg chg="add mod">
          <ac:chgData name="Le Thanh Luan" userId="600d64f34c8f77ee" providerId="LiveId" clId="{09E9CEDE-EBD1-41CB-B452-870965293FCD}" dt="2024-07-14T04:48:37.574" v="2744" actId="164"/>
          <ac:picMkLst>
            <pc:docMk/>
            <pc:sldMk cId="3524301290" sldId="308"/>
            <ac:picMk id="7" creationId="{82A24ECE-D20B-0836-2747-EC2A09FC64F6}"/>
          </ac:picMkLst>
        </pc:picChg>
        <pc:picChg chg="add mod">
          <ac:chgData name="Le Thanh Luan" userId="600d64f34c8f77ee" providerId="LiveId" clId="{09E9CEDE-EBD1-41CB-B452-870965293FCD}" dt="2024-07-14T05:03:36.391" v="2976" actId="1076"/>
          <ac:picMkLst>
            <pc:docMk/>
            <pc:sldMk cId="3524301290" sldId="308"/>
            <ac:picMk id="27" creationId="{954F2C45-377A-2759-F6A0-87A33CF8E2F4}"/>
          </ac:picMkLst>
        </pc:picChg>
        <pc:picChg chg="add del mod modCrop">
          <ac:chgData name="Le Thanh Luan" userId="600d64f34c8f77ee" providerId="LiveId" clId="{09E9CEDE-EBD1-41CB-B452-870965293FCD}" dt="2024-07-14T04:51:14.629" v="2796" actId="22"/>
          <ac:picMkLst>
            <pc:docMk/>
            <pc:sldMk cId="3524301290" sldId="308"/>
            <ac:picMk id="29" creationId="{5035BBAA-1B86-A8DD-339C-17BCE83E8838}"/>
          </ac:picMkLst>
        </pc:picChg>
        <pc:picChg chg="add mod">
          <ac:chgData name="Le Thanh Luan" userId="600d64f34c8f77ee" providerId="LiveId" clId="{09E9CEDE-EBD1-41CB-B452-870965293FCD}" dt="2024-07-14T05:03:36.391" v="2976" actId="1076"/>
          <ac:picMkLst>
            <pc:docMk/>
            <pc:sldMk cId="3524301290" sldId="308"/>
            <ac:picMk id="31" creationId="{62741E08-07C9-C041-8ED9-C46140A12AB5}"/>
          </ac:picMkLst>
        </pc:picChg>
      </pc:sldChg>
      <pc:sldChg chg="addSp delSp modSp new mod">
        <pc:chgData name="Le Thanh Luan" userId="600d64f34c8f77ee" providerId="LiveId" clId="{09E9CEDE-EBD1-41CB-B452-870965293FCD}" dt="2024-07-14T10:10:30.020" v="4003" actId="1035"/>
        <pc:sldMkLst>
          <pc:docMk/>
          <pc:sldMk cId="264569254" sldId="309"/>
        </pc:sldMkLst>
        <pc:spChg chg="del">
          <ac:chgData name="Le Thanh Luan" userId="600d64f34c8f77ee" providerId="LiveId" clId="{09E9CEDE-EBD1-41CB-B452-870965293FCD}" dt="2024-07-14T10:09:46.463" v="3976" actId="478"/>
          <ac:spMkLst>
            <pc:docMk/>
            <pc:sldMk cId="264569254" sldId="309"/>
            <ac:spMk id="2" creationId="{22CF3E4B-0F5C-67DF-3F14-24B187D4E2BB}"/>
          </ac:spMkLst>
        </pc:spChg>
        <pc:spChg chg="del">
          <ac:chgData name="Le Thanh Luan" userId="600d64f34c8f77ee" providerId="LiveId" clId="{09E9CEDE-EBD1-41CB-B452-870965293FCD}" dt="2024-07-14T10:09:46.463" v="3976" actId="478"/>
          <ac:spMkLst>
            <pc:docMk/>
            <pc:sldMk cId="264569254" sldId="309"/>
            <ac:spMk id="3" creationId="{36939F7E-08C4-C52A-FAEF-86E38A8E7945}"/>
          </ac:spMkLst>
        </pc:spChg>
        <pc:spChg chg="del">
          <ac:chgData name="Le Thanh Luan" userId="600d64f34c8f77ee" providerId="LiveId" clId="{09E9CEDE-EBD1-41CB-B452-870965293FCD}" dt="2024-07-14T10:09:46.463" v="3976" actId="478"/>
          <ac:spMkLst>
            <pc:docMk/>
            <pc:sldMk cId="264569254" sldId="309"/>
            <ac:spMk id="4" creationId="{A109FCC7-FD0A-94A7-9D02-BE8AAAD91E9F}"/>
          </ac:spMkLst>
        </pc:spChg>
        <pc:spChg chg="del">
          <ac:chgData name="Le Thanh Luan" userId="600d64f34c8f77ee" providerId="LiveId" clId="{09E9CEDE-EBD1-41CB-B452-870965293FCD}" dt="2024-07-14T10:09:46.463" v="3976" actId="478"/>
          <ac:spMkLst>
            <pc:docMk/>
            <pc:sldMk cId="264569254" sldId="309"/>
            <ac:spMk id="5" creationId="{428C7296-B32D-B013-B80E-D2A3D91BC812}"/>
          </ac:spMkLst>
        </pc:spChg>
        <pc:spChg chg="add mod">
          <ac:chgData name="Le Thanh Luan" userId="600d64f34c8f77ee" providerId="LiveId" clId="{09E9CEDE-EBD1-41CB-B452-870965293FCD}" dt="2024-07-14T10:10:24.499" v="4000"/>
          <ac:spMkLst>
            <pc:docMk/>
            <pc:sldMk cId="264569254" sldId="309"/>
            <ac:spMk id="8" creationId="{71529DBC-92FB-E264-6B78-BF2BEB534FB0}"/>
          </ac:spMkLst>
        </pc:spChg>
        <pc:picChg chg="add mod">
          <ac:chgData name="Le Thanh Luan" userId="600d64f34c8f77ee" providerId="LiveId" clId="{09E9CEDE-EBD1-41CB-B452-870965293FCD}" dt="2024-07-14T10:10:30.020" v="4003" actId="1035"/>
          <ac:picMkLst>
            <pc:docMk/>
            <pc:sldMk cId="264569254" sldId="309"/>
            <ac:picMk id="7" creationId="{21267F90-5A23-65A7-B7CB-DD4472D99577}"/>
          </ac:picMkLst>
        </pc:picChg>
      </pc:sldChg>
      <pc:sldChg chg="addSp delSp modSp add del mod">
        <pc:chgData name="Le Thanh Luan" userId="600d64f34c8f77ee" providerId="LiveId" clId="{09E9CEDE-EBD1-41CB-B452-870965293FCD}" dt="2024-07-14T04:55:25.220" v="2911" actId="2696"/>
        <pc:sldMkLst>
          <pc:docMk/>
          <pc:sldMk cId="2430942425" sldId="309"/>
        </pc:sldMkLst>
        <pc:spChg chg="add mod">
          <ac:chgData name="Le Thanh Luan" userId="600d64f34c8f77ee" providerId="LiveId" clId="{09E9CEDE-EBD1-41CB-B452-870965293FCD}" dt="2024-07-14T04:38:46.923" v="2500" actId="207"/>
          <ac:spMkLst>
            <pc:docMk/>
            <pc:sldMk cId="2430942425" sldId="309"/>
            <ac:spMk id="4" creationId="{3408A7D7-2BF7-E61E-05B3-FA3EF0228E10}"/>
          </ac:spMkLst>
        </pc:spChg>
        <pc:spChg chg="add mod">
          <ac:chgData name="Le Thanh Luan" userId="600d64f34c8f77ee" providerId="LiveId" clId="{09E9CEDE-EBD1-41CB-B452-870965293FCD}" dt="2024-07-14T04:38:52.460" v="2503" actId="14100"/>
          <ac:spMkLst>
            <pc:docMk/>
            <pc:sldMk cId="2430942425" sldId="309"/>
            <ac:spMk id="5" creationId="{2E788483-0928-1041-7632-AB49E38A56E3}"/>
          </ac:spMkLst>
        </pc:spChg>
        <pc:spChg chg="add mod">
          <ac:chgData name="Le Thanh Luan" userId="600d64f34c8f77ee" providerId="LiveId" clId="{09E9CEDE-EBD1-41CB-B452-870965293FCD}" dt="2024-07-14T04:39:04.965" v="2508" actId="1076"/>
          <ac:spMkLst>
            <pc:docMk/>
            <pc:sldMk cId="2430942425" sldId="309"/>
            <ac:spMk id="6" creationId="{3B4AAC92-3B99-A4B4-93D3-F7B1C300D1D7}"/>
          </ac:spMkLst>
        </pc:spChg>
        <pc:spChg chg="add mod">
          <ac:chgData name="Le Thanh Luan" userId="600d64f34c8f77ee" providerId="LiveId" clId="{09E9CEDE-EBD1-41CB-B452-870965293FCD}" dt="2024-07-14T04:39:27.965" v="2515" actId="1076"/>
          <ac:spMkLst>
            <pc:docMk/>
            <pc:sldMk cId="2430942425" sldId="309"/>
            <ac:spMk id="8" creationId="{C9948C27-7C04-5E28-E828-71A746CBB2C7}"/>
          </ac:spMkLst>
        </pc:spChg>
        <pc:spChg chg="add mod">
          <ac:chgData name="Le Thanh Luan" userId="600d64f34c8f77ee" providerId="LiveId" clId="{09E9CEDE-EBD1-41CB-B452-870965293FCD}" dt="2024-07-14T04:39:34.416" v="2518" actId="14100"/>
          <ac:spMkLst>
            <pc:docMk/>
            <pc:sldMk cId="2430942425" sldId="309"/>
            <ac:spMk id="9" creationId="{124C5C8D-BF4A-56EF-C6C1-6823DD63A6B9}"/>
          </ac:spMkLst>
        </pc:spChg>
        <pc:spChg chg="add mod">
          <ac:chgData name="Le Thanh Luan" userId="600d64f34c8f77ee" providerId="LiveId" clId="{09E9CEDE-EBD1-41CB-B452-870965293FCD}" dt="2024-07-14T04:39:42.437" v="2522" actId="14100"/>
          <ac:spMkLst>
            <pc:docMk/>
            <pc:sldMk cId="2430942425" sldId="309"/>
            <ac:spMk id="10" creationId="{B4CDB78A-26FE-6374-B2E5-3CD6C753E667}"/>
          </ac:spMkLst>
        </pc:spChg>
        <pc:spChg chg="add mod">
          <ac:chgData name="Le Thanh Luan" userId="600d64f34c8f77ee" providerId="LiveId" clId="{09E9CEDE-EBD1-41CB-B452-870965293FCD}" dt="2024-07-14T04:39:58.028" v="2526" actId="1076"/>
          <ac:spMkLst>
            <pc:docMk/>
            <pc:sldMk cId="2430942425" sldId="309"/>
            <ac:spMk id="11" creationId="{A78DA64E-235F-7160-9497-02AC51FC6141}"/>
          </ac:spMkLst>
        </pc:spChg>
        <pc:spChg chg="add mod">
          <ac:chgData name="Le Thanh Luan" userId="600d64f34c8f77ee" providerId="LiveId" clId="{09E9CEDE-EBD1-41CB-B452-870965293FCD}" dt="2024-07-14T04:51:46.585" v="2805" actId="1076"/>
          <ac:spMkLst>
            <pc:docMk/>
            <pc:sldMk cId="2430942425" sldId="309"/>
            <ac:spMk id="13" creationId="{7B8F3627-1752-E73A-D0E9-9E277DD9C7BB}"/>
          </ac:spMkLst>
        </pc:spChg>
        <pc:spChg chg="add mod">
          <ac:chgData name="Le Thanh Luan" userId="600d64f34c8f77ee" providerId="LiveId" clId="{09E9CEDE-EBD1-41CB-B452-870965293FCD}" dt="2024-07-14T04:43:46.123" v="2619" actId="403"/>
          <ac:spMkLst>
            <pc:docMk/>
            <pc:sldMk cId="2430942425" sldId="309"/>
            <ac:spMk id="14" creationId="{5230434F-175C-6A3F-4AA5-D47252432F17}"/>
          </ac:spMkLst>
        </pc:spChg>
        <pc:spChg chg="add mod">
          <ac:chgData name="Le Thanh Luan" userId="600d64f34c8f77ee" providerId="LiveId" clId="{09E9CEDE-EBD1-41CB-B452-870965293FCD}" dt="2024-07-14T04:43:30.718" v="2614" actId="207"/>
          <ac:spMkLst>
            <pc:docMk/>
            <pc:sldMk cId="2430942425" sldId="309"/>
            <ac:spMk id="15" creationId="{C153B7F3-C7DF-21BF-BD83-1D7E67F53C5E}"/>
          </ac:spMkLst>
        </pc:spChg>
        <pc:spChg chg="add mod">
          <ac:chgData name="Le Thanh Luan" userId="600d64f34c8f77ee" providerId="LiveId" clId="{09E9CEDE-EBD1-41CB-B452-870965293FCD}" dt="2024-07-14T04:43:17.744" v="2610" actId="403"/>
          <ac:spMkLst>
            <pc:docMk/>
            <pc:sldMk cId="2430942425" sldId="309"/>
            <ac:spMk id="16" creationId="{FF1F0E7F-3BC4-C53A-13E4-8FD8C801FBBD}"/>
          </ac:spMkLst>
        </pc:spChg>
        <pc:spChg chg="add mod">
          <ac:chgData name="Le Thanh Luan" userId="600d64f34c8f77ee" providerId="LiveId" clId="{09E9CEDE-EBD1-41CB-B452-870965293FCD}" dt="2024-07-14T04:47:22.315" v="2720" actId="1076"/>
          <ac:spMkLst>
            <pc:docMk/>
            <pc:sldMk cId="2430942425" sldId="309"/>
            <ac:spMk id="17" creationId="{8CE1003A-9755-FAB5-E692-C8BCCF4C3C6D}"/>
          </ac:spMkLst>
        </pc:spChg>
        <pc:spChg chg="add mod">
          <ac:chgData name="Le Thanh Luan" userId="600d64f34c8f77ee" providerId="LiveId" clId="{09E9CEDE-EBD1-41CB-B452-870965293FCD}" dt="2024-07-14T04:47:53.562" v="2740" actId="1076"/>
          <ac:spMkLst>
            <pc:docMk/>
            <pc:sldMk cId="2430942425" sldId="309"/>
            <ac:spMk id="18" creationId="{149817BD-1F9E-8AEB-F8CE-BEEE8E93BC7B}"/>
          </ac:spMkLst>
        </pc:spChg>
        <pc:picChg chg="add del mod">
          <ac:chgData name="Le Thanh Luan" userId="600d64f34c8f77ee" providerId="LiveId" clId="{09E9CEDE-EBD1-41CB-B452-870965293FCD}" dt="2024-07-14T04:49:17.832" v="2755" actId="21"/>
          <ac:picMkLst>
            <pc:docMk/>
            <pc:sldMk cId="2430942425" sldId="309"/>
            <ac:picMk id="3" creationId="{B0382898-D8E4-3517-1DA3-A53CF3551777}"/>
          </ac:picMkLst>
        </pc:picChg>
        <pc:picChg chg="del">
          <ac:chgData name="Le Thanh Luan" userId="600d64f34c8f77ee" providerId="LiveId" clId="{09E9CEDE-EBD1-41CB-B452-870965293FCD}" dt="2024-07-14T04:38:24.399" v="2495" actId="478"/>
          <ac:picMkLst>
            <pc:docMk/>
            <pc:sldMk cId="2430942425" sldId="309"/>
            <ac:picMk id="7" creationId="{82A24ECE-D20B-0836-2747-EC2A09FC64F6}"/>
          </ac:picMkLst>
        </pc:picChg>
      </pc:sldChg>
      <pc:sldChg chg="addSp delSp modSp add del mod modAnim">
        <pc:chgData name="Le Thanh Luan" userId="600d64f34c8f77ee" providerId="LiveId" clId="{09E9CEDE-EBD1-41CB-B452-870965293FCD}" dt="2024-07-14T10:45:30.132" v="4114" actId="47"/>
        <pc:sldMkLst>
          <pc:docMk/>
          <pc:sldMk cId="825278474" sldId="310"/>
        </pc:sldMkLst>
        <pc:spChg chg="mod">
          <ac:chgData name="Le Thanh Luan" userId="600d64f34c8f77ee" providerId="LiveId" clId="{09E9CEDE-EBD1-41CB-B452-870965293FCD}" dt="2024-07-14T10:45:14.136" v="4110" actId="1076"/>
          <ac:spMkLst>
            <pc:docMk/>
            <pc:sldMk cId="825278474" sldId="310"/>
            <ac:spMk id="2" creationId="{7BC5AD8A-1EA9-C7CE-D797-0A3D974FB867}"/>
          </ac:spMkLst>
        </pc:spChg>
        <pc:spChg chg="mod">
          <ac:chgData name="Le Thanh Luan" userId="600d64f34c8f77ee" providerId="LiveId" clId="{09E9CEDE-EBD1-41CB-B452-870965293FCD}" dt="2024-07-14T10:45:22.976" v="4111" actId="164"/>
          <ac:spMkLst>
            <pc:docMk/>
            <pc:sldMk cId="825278474" sldId="310"/>
            <ac:spMk id="5" creationId="{2288BC88-9BBE-FCFD-1649-52893755D2AC}"/>
          </ac:spMkLst>
        </pc:spChg>
        <pc:spChg chg="mod">
          <ac:chgData name="Le Thanh Luan" userId="600d64f34c8f77ee" providerId="LiveId" clId="{09E9CEDE-EBD1-41CB-B452-870965293FCD}" dt="2024-07-14T10:45:22.976" v="4111" actId="164"/>
          <ac:spMkLst>
            <pc:docMk/>
            <pc:sldMk cId="825278474" sldId="310"/>
            <ac:spMk id="8" creationId="{68774C82-7C93-60BB-DF99-2E189D9199F5}"/>
          </ac:spMkLst>
        </pc:spChg>
        <pc:spChg chg="mod">
          <ac:chgData name="Le Thanh Luan" userId="600d64f34c8f77ee" providerId="LiveId" clId="{09E9CEDE-EBD1-41CB-B452-870965293FCD}" dt="2024-07-14T10:45:22.976" v="4111" actId="164"/>
          <ac:spMkLst>
            <pc:docMk/>
            <pc:sldMk cId="825278474" sldId="310"/>
            <ac:spMk id="11" creationId="{056FD27E-EAF8-EE85-9C39-1B309EDA94F8}"/>
          </ac:spMkLst>
        </pc:spChg>
        <pc:spChg chg="del">
          <ac:chgData name="Le Thanh Luan" userId="600d64f34c8f77ee" providerId="LiveId" clId="{09E9CEDE-EBD1-41CB-B452-870965293FCD}" dt="2024-07-14T10:13:22.063" v="4022" actId="478"/>
          <ac:spMkLst>
            <pc:docMk/>
            <pc:sldMk cId="825278474" sldId="310"/>
            <ac:spMk id="19" creationId="{48023E4D-3418-AC38-7F11-340CFFF18726}"/>
          </ac:spMkLst>
        </pc:spChg>
        <pc:spChg chg="mod">
          <ac:chgData name="Le Thanh Luan" userId="600d64f34c8f77ee" providerId="LiveId" clId="{09E9CEDE-EBD1-41CB-B452-870965293FCD}" dt="2024-07-14T10:45:22.976" v="4111" actId="164"/>
          <ac:spMkLst>
            <pc:docMk/>
            <pc:sldMk cId="825278474" sldId="310"/>
            <ac:spMk id="37" creationId="{62244F80-097D-F61E-9BDF-D58AE1E42730}"/>
          </ac:spMkLst>
        </pc:spChg>
        <pc:grpChg chg="add del mod">
          <ac:chgData name="Le Thanh Luan" userId="600d64f34c8f77ee" providerId="LiveId" clId="{09E9CEDE-EBD1-41CB-B452-870965293FCD}" dt="2024-07-14T10:41:52.358" v="4047" actId="164"/>
          <ac:grpSpMkLst>
            <pc:docMk/>
            <pc:sldMk cId="825278474" sldId="310"/>
            <ac:grpSpMk id="20" creationId="{FAD09CDA-0780-6120-68CA-F975DE0BE645}"/>
          </ac:grpSpMkLst>
        </pc:grpChg>
        <pc:grpChg chg="add mod">
          <ac:chgData name="Le Thanh Luan" userId="600d64f34c8f77ee" providerId="LiveId" clId="{09E9CEDE-EBD1-41CB-B452-870965293FCD}" dt="2024-07-14T10:45:22.976" v="4111" actId="164"/>
          <ac:grpSpMkLst>
            <pc:docMk/>
            <pc:sldMk cId="825278474" sldId="310"/>
            <ac:grpSpMk id="21" creationId="{5E71B3CF-220B-796E-B36C-C2B8D8F2944C}"/>
          </ac:grpSpMkLst>
        </pc:grpChg>
        <pc:grpChg chg="add del mod">
          <ac:chgData name="Le Thanh Luan" userId="600d64f34c8f77ee" providerId="LiveId" clId="{09E9CEDE-EBD1-41CB-B452-870965293FCD}" dt="2024-07-14T10:45:24.379" v="4112" actId="21"/>
          <ac:grpSpMkLst>
            <pc:docMk/>
            <pc:sldMk cId="825278474" sldId="310"/>
            <ac:grpSpMk id="42" creationId="{5AD4C5A3-C7C5-DB86-3579-DFA5E15B1728}"/>
          </ac:grpSpMkLst>
        </pc:grpChg>
        <pc:picChg chg="mod">
          <ac:chgData name="Le Thanh Luan" userId="600d64f34c8f77ee" providerId="LiveId" clId="{09E9CEDE-EBD1-41CB-B452-870965293FCD}" dt="2024-07-14T10:45:22.976" v="4111" actId="164"/>
          <ac:picMkLst>
            <pc:docMk/>
            <pc:sldMk cId="825278474" sldId="310"/>
            <ac:picMk id="3" creationId="{B953E101-AE23-FEDB-6972-3B5C5E1D8901}"/>
          </ac:picMkLst>
        </pc:picChg>
        <pc:picChg chg="mod">
          <ac:chgData name="Le Thanh Luan" userId="600d64f34c8f77ee" providerId="LiveId" clId="{09E9CEDE-EBD1-41CB-B452-870965293FCD}" dt="2024-07-14T10:45:22.976" v="4111" actId="164"/>
          <ac:picMkLst>
            <pc:docMk/>
            <pc:sldMk cId="825278474" sldId="310"/>
            <ac:picMk id="6" creationId="{5406FA73-3E1A-CB59-FDD4-F733EDCE4034}"/>
          </ac:picMkLst>
        </pc:picChg>
        <pc:picChg chg="mod">
          <ac:chgData name="Le Thanh Luan" userId="600d64f34c8f77ee" providerId="LiveId" clId="{09E9CEDE-EBD1-41CB-B452-870965293FCD}" dt="2024-07-14T10:45:22.976" v="4111" actId="164"/>
          <ac:picMkLst>
            <pc:docMk/>
            <pc:sldMk cId="825278474" sldId="310"/>
            <ac:picMk id="9" creationId="{FBA53F7C-2486-3BF1-4ECA-90D6104040CE}"/>
          </ac:picMkLst>
        </pc:picChg>
        <pc:picChg chg="del">
          <ac:chgData name="Le Thanh Luan" userId="600d64f34c8f77ee" providerId="LiveId" clId="{09E9CEDE-EBD1-41CB-B452-870965293FCD}" dt="2024-07-14T10:13:14.298" v="4020" actId="478"/>
          <ac:picMkLst>
            <pc:docMk/>
            <pc:sldMk cId="825278474" sldId="310"/>
            <ac:picMk id="10" creationId="{BC4FD29F-7B06-22BD-8328-3E84F30D1D47}"/>
          </ac:picMkLst>
        </pc:picChg>
        <pc:picChg chg="mod">
          <ac:chgData name="Le Thanh Luan" userId="600d64f34c8f77ee" providerId="LiveId" clId="{09E9CEDE-EBD1-41CB-B452-870965293FCD}" dt="2024-07-14T10:45:22.976" v="4111" actId="164"/>
          <ac:picMkLst>
            <pc:docMk/>
            <pc:sldMk cId="825278474" sldId="310"/>
            <ac:picMk id="35" creationId="{7C86E932-9D18-E5CE-8411-1A478016514E}"/>
          </ac:picMkLst>
        </pc:picChg>
        <pc:picChg chg="mod">
          <ac:chgData name="Le Thanh Luan" userId="600d64f34c8f77ee" providerId="LiveId" clId="{09E9CEDE-EBD1-41CB-B452-870965293FCD}" dt="2024-07-14T10:45:22.976" v="4111" actId="164"/>
          <ac:picMkLst>
            <pc:docMk/>
            <pc:sldMk cId="825278474" sldId="310"/>
            <ac:picMk id="36" creationId="{42D61E6A-5B73-B531-1395-B8AB8D7ABDF3}"/>
          </ac:picMkLst>
        </pc:picChg>
        <pc:cxnChg chg="mod">
          <ac:chgData name="Le Thanh Luan" userId="600d64f34c8f77ee" providerId="LiveId" clId="{09E9CEDE-EBD1-41CB-B452-870965293FCD}" dt="2024-07-14T10:45:24.379" v="4112" actId="21"/>
          <ac:cxnSpMkLst>
            <pc:docMk/>
            <pc:sldMk cId="825278474" sldId="310"/>
            <ac:cxnSpMk id="15" creationId="{3A9CEB7C-956D-C941-BFB8-0E75188B744F}"/>
          </ac:cxnSpMkLst>
        </pc:cxnChg>
        <pc:cxnChg chg="mod">
          <ac:chgData name="Le Thanh Luan" userId="600d64f34c8f77ee" providerId="LiveId" clId="{09E9CEDE-EBD1-41CB-B452-870965293FCD}" dt="2024-07-14T10:43:50.590" v="4079" actId="1076"/>
          <ac:cxnSpMkLst>
            <pc:docMk/>
            <pc:sldMk cId="825278474" sldId="310"/>
            <ac:cxnSpMk id="17" creationId="{A09C817F-FEBE-3C51-6CBC-976610B7EEDA}"/>
          </ac:cxnSpMkLst>
        </pc:cxnChg>
        <pc:cxnChg chg="mod">
          <ac:chgData name="Le Thanh Luan" userId="600d64f34c8f77ee" providerId="LiveId" clId="{09E9CEDE-EBD1-41CB-B452-870965293FCD}" dt="2024-07-14T10:44:19.398" v="4087" actId="14100"/>
          <ac:cxnSpMkLst>
            <pc:docMk/>
            <pc:sldMk cId="825278474" sldId="310"/>
            <ac:cxnSpMk id="24" creationId="{B20E7E73-40D6-5E07-CD54-E7DC2E6CE59A}"/>
          </ac:cxnSpMkLst>
        </pc:cxnChg>
        <pc:cxnChg chg="mod">
          <ac:chgData name="Le Thanh Luan" userId="600d64f34c8f77ee" providerId="LiveId" clId="{09E9CEDE-EBD1-41CB-B452-870965293FCD}" dt="2024-07-14T10:45:24.379" v="4112" actId="21"/>
          <ac:cxnSpMkLst>
            <pc:docMk/>
            <pc:sldMk cId="825278474" sldId="310"/>
            <ac:cxnSpMk id="26" creationId="{74F0E8F1-FCB4-06BF-6378-BD0EDC2862E5}"/>
          </ac:cxnSpMkLst>
        </pc:cxnChg>
        <pc:cxnChg chg="mod">
          <ac:chgData name="Le Thanh Luan" userId="600d64f34c8f77ee" providerId="LiveId" clId="{09E9CEDE-EBD1-41CB-B452-870965293FCD}" dt="2024-07-14T10:44:25.558" v="4090" actId="14100"/>
          <ac:cxnSpMkLst>
            <pc:docMk/>
            <pc:sldMk cId="825278474" sldId="310"/>
            <ac:cxnSpMk id="29" creationId="{2F361640-D04D-3DFE-68CF-BBB27033CD4E}"/>
          </ac:cxnSpMkLst>
        </pc:cxnChg>
        <pc:cxnChg chg="mod">
          <ac:chgData name="Le Thanh Luan" userId="600d64f34c8f77ee" providerId="LiveId" clId="{09E9CEDE-EBD1-41CB-B452-870965293FCD}" dt="2024-07-14T10:43:06.366" v="4071" actId="14100"/>
          <ac:cxnSpMkLst>
            <pc:docMk/>
            <pc:sldMk cId="825278474" sldId="310"/>
            <ac:cxnSpMk id="32" creationId="{57F8D2AD-5C52-464A-42EC-3343EF75DF52}"/>
          </ac:cxnSpMkLst>
        </pc:cxnChg>
      </pc:sldChg>
    </pc:docChg>
  </pc:docChgLst>
  <pc:docChgLst>
    <pc:chgData name="Le Thanh Luan" userId="600d64f34c8f77ee" providerId="LiveId" clId="{E29888D3-8767-464B-A3ED-B023FE9A35C7}"/>
    <pc:docChg chg="undo redo custSel addSld delSld modSld sldOrd modMainMaster modSection modNotesMaster">
      <pc:chgData name="Le Thanh Luan" userId="600d64f34c8f77ee" providerId="LiveId" clId="{E29888D3-8767-464B-A3ED-B023FE9A35C7}" dt="2024-07-16T02:49:19.656" v="22446" actId="20577"/>
      <pc:docMkLst>
        <pc:docMk/>
      </pc:docMkLst>
      <pc:sldChg chg="addSp modSp mod">
        <pc:chgData name="Le Thanh Luan" userId="600d64f34c8f77ee" providerId="LiveId" clId="{E29888D3-8767-464B-A3ED-B023FE9A35C7}" dt="2024-07-09T15:25:02.631" v="529" actId="20577"/>
        <pc:sldMkLst>
          <pc:docMk/>
          <pc:sldMk cId="743172911" sldId="257"/>
        </pc:sldMkLst>
        <pc:spChg chg="mod">
          <ac:chgData name="Le Thanh Luan" userId="600d64f34c8f77ee" providerId="LiveId" clId="{E29888D3-8767-464B-A3ED-B023FE9A35C7}" dt="2024-07-09T15:24:47.538" v="511" actId="20577"/>
          <ac:spMkLst>
            <pc:docMk/>
            <pc:sldMk cId="743172911" sldId="257"/>
            <ac:spMk id="2" creationId="{BEC87659-B592-D1B1-22B3-756DCD9542CB}"/>
          </ac:spMkLst>
        </pc:spChg>
        <pc:spChg chg="add mod">
          <ac:chgData name="Le Thanh Luan" userId="600d64f34c8f77ee" providerId="LiveId" clId="{E29888D3-8767-464B-A3ED-B023FE9A35C7}" dt="2024-07-09T15:24:34.511" v="505" actId="1076"/>
          <ac:spMkLst>
            <pc:docMk/>
            <pc:sldMk cId="743172911" sldId="257"/>
            <ac:spMk id="3" creationId="{57D72170-33AF-4D95-0648-B4B5F8B409FE}"/>
          </ac:spMkLst>
        </pc:spChg>
        <pc:spChg chg="mod">
          <ac:chgData name="Le Thanh Luan" userId="600d64f34c8f77ee" providerId="LiveId" clId="{E29888D3-8767-464B-A3ED-B023FE9A35C7}" dt="2024-07-09T15:24:30.543" v="504" actId="14100"/>
          <ac:spMkLst>
            <pc:docMk/>
            <pc:sldMk cId="743172911" sldId="257"/>
            <ac:spMk id="11" creationId="{FF8BDF70-CFA6-4031-86B7-31F910D8115D}"/>
          </ac:spMkLst>
        </pc:spChg>
        <pc:spChg chg="mod">
          <ac:chgData name="Le Thanh Luan" userId="600d64f34c8f77ee" providerId="LiveId" clId="{E29888D3-8767-464B-A3ED-B023FE9A35C7}" dt="2024-07-09T15:25:02.631" v="529" actId="20577"/>
          <ac:spMkLst>
            <pc:docMk/>
            <pc:sldMk cId="743172911" sldId="257"/>
            <ac:spMk id="12" creationId="{A4ACF486-B7D8-4A5A-B633-83527A2F99E2}"/>
          </ac:spMkLst>
        </pc:spChg>
        <pc:picChg chg="mod">
          <ac:chgData name="Le Thanh Luan" userId="600d64f34c8f77ee" providerId="LiveId" clId="{E29888D3-8767-464B-A3ED-B023FE9A35C7}" dt="2024-07-09T15:22:25.631" v="415"/>
          <ac:picMkLst>
            <pc:docMk/>
            <pc:sldMk cId="743172911" sldId="257"/>
            <ac:picMk id="10" creationId="{67FB4AA9-E9AF-4CE0-A0DC-99D795289003}"/>
          </ac:picMkLst>
        </pc:picChg>
      </pc:sldChg>
      <pc:sldChg chg="addSp delSp modSp add del mod">
        <pc:chgData name="Le Thanh Luan" userId="600d64f34c8f77ee" providerId="LiveId" clId="{E29888D3-8767-464B-A3ED-B023FE9A35C7}" dt="2024-07-14T14:06:19.504" v="8418" actId="47"/>
        <pc:sldMkLst>
          <pc:docMk/>
          <pc:sldMk cId="221433772" sldId="260"/>
        </pc:sldMkLst>
        <pc:spChg chg="add del">
          <ac:chgData name="Le Thanh Luan" userId="600d64f34c8f77ee" providerId="LiveId" clId="{E29888D3-8767-464B-A3ED-B023FE9A35C7}" dt="2024-07-14T14:05:29.652" v="8411" actId="478"/>
          <ac:spMkLst>
            <pc:docMk/>
            <pc:sldMk cId="221433772" sldId="260"/>
            <ac:spMk id="2" creationId="{EF9B3AB5-95DF-4273-871C-843529DB7255}"/>
          </ac:spMkLst>
        </pc:spChg>
        <pc:spChg chg="mod">
          <ac:chgData name="Le Thanh Luan" userId="600d64f34c8f77ee" providerId="LiveId" clId="{E29888D3-8767-464B-A3ED-B023FE9A35C7}" dt="2024-07-14T14:05:53.584" v="8417" actId="14100"/>
          <ac:spMkLst>
            <pc:docMk/>
            <pc:sldMk cId="221433772" sldId="260"/>
            <ac:spMk id="5" creationId="{5A77C709-D260-4D00-868F-27EFF4FF9A99}"/>
          </ac:spMkLst>
        </pc:spChg>
        <pc:spChg chg="add del">
          <ac:chgData name="Le Thanh Luan" userId="600d64f34c8f77ee" providerId="LiveId" clId="{E29888D3-8767-464B-A3ED-B023FE9A35C7}" dt="2024-07-14T14:05:29.652" v="8411" actId="478"/>
          <ac:spMkLst>
            <pc:docMk/>
            <pc:sldMk cId="221433772" sldId="260"/>
            <ac:spMk id="6" creationId="{E026ACE7-F565-4DEF-BBE5-C9ED98E02DA9}"/>
          </ac:spMkLst>
        </pc:spChg>
        <pc:spChg chg="add del">
          <ac:chgData name="Le Thanh Luan" userId="600d64f34c8f77ee" providerId="LiveId" clId="{E29888D3-8767-464B-A3ED-B023FE9A35C7}" dt="2024-07-14T14:05:29.652" v="8411" actId="478"/>
          <ac:spMkLst>
            <pc:docMk/>
            <pc:sldMk cId="221433772" sldId="260"/>
            <ac:spMk id="7" creationId="{CA2B8BBB-C321-4756-B10D-48542390B444}"/>
          </ac:spMkLst>
        </pc:spChg>
        <pc:spChg chg="add del">
          <ac:chgData name="Le Thanh Luan" userId="600d64f34c8f77ee" providerId="LiveId" clId="{E29888D3-8767-464B-A3ED-B023FE9A35C7}" dt="2024-07-14T14:05:29.652" v="8411" actId="478"/>
          <ac:spMkLst>
            <pc:docMk/>
            <pc:sldMk cId="221433772" sldId="260"/>
            <ac:spMk id="8" creationId="{8D66E779-B8A6-48D4-A2B2-7DA5C4326772}"/>
          </ac:spMkLst>
        </pc:spChg>
        <pc:spChg chg="add del">
          <ac:chgData name="Le Thanh Luan" userId="600d64f34c8f77ee" providerId="LiveId" clId="{E29888D3-8767-464B-A3ED-B023FE9A35C7}" dt="2024-07-14T14:05:29.652" v="8411" actId="478"/>
          <ac:spMkLst>
            <pc:docMk/>
            <pc:sldMk cId="221433772" sldId="260"/>
            <ac:spMk id="9" creationId="{08CA8975-129E-43C6-9DB6-609634070000}"/>
          </ac:spMkLst>
        </pc:spChg>
        <pc:spChg chg="add del">
          <ac:chgData name="Le Thanh Luan" userId="600d64f34c8f77ee" providerId="LiveId" clId="{E29888D3-8767-464B-A3ED-B023FE9A35C7}" dt="2024-07-14T14:05:29.652" v="8411" actId="478"/>
          <ac:spMkLst>
            <pc:docMk/>
            <pc:sldMk cId="221433772" sldId="260"/>
            <ac:spMk id="10" creationId="{33940F50-C234-482B-B682-5CC366BD9FDF}"/>
          </ac:spMkLst>
        </pc:spChg>
        <pc:spChg chg="add del mod">
          <ac:chgData name="Le Thanh Luan" userId="600d64f34c8f77ee" providerId="LiveId" clId="{E29888D3-8767-464B-A3ED-B023FE9A35C7}" dt="2024-07-14T14:05:29.652" v="8411" actId="478"/>
          <ac:spMkLst>
            <pc:docMk/>
            <pc:sldMk cId="221433772" sldId="260"/>
            <ac:spMk id="11" creationId="{4334A90A-2BDD-A7B1-5AC5-57EB2C86B3DF}"/>
          </ac:spMkLst>
        </pc:spChg>
        <pc:spChg chg="add del mod">
          <ac:chgData name="Le Thanh Luan" userId="600d64f34c8f77ee" providerId="LiveId" clId="{E29888D3-8767-464B-A3ED-B023FE9A35C7}" dt="2024-07-14T14:05:29.652" v="8411" actId="478"/>
          <ac:spMkLst>
            <pc:docMk/>
            <pc:sldMk cId="221433772" sldId="260"/>
            <ac:spMk id="12" creationId="{2FD4F38B-2B19-49C4-BD5E-D52B559F1E80}"/>
          </ac:spMkLst>
        </pc:spChg>
        <pc:spChg chg="add del mod">
          <ac:chgData name="Le Thanh Luan" userId="600d64f34c8f77ee" providerId="LiveId" clId="{E29888D3-8767-464B-A3ED-B023FE9A35C7}" dt="2024-07-14T14:05:29.652" v="8411" actId="478"/>
          <ac:spMkLst>
            <pc:docMk/>
            <pc:sldMk cId="221433772" sldId="260"/>
            <ac:spMk id="13" creationId="{67B54EF3-4633-41E7-ACD0-695FBF96046C}"/>
          </ac:spMkLst>
        </pc:spChg>
        <pc:spChg chg="add del">
          <ac:chgData name="Le Thanh Luan" userId="600d64f34c8f77ee" providerId="LiveId" clId="{E29888D3-8767-464B-A3ED-B023FE9A35C7}" dt="2024-07-14T14:05:29.652" v="8411" actId="478"/>
          <ac:spMkLst>
            <pc:docMk/>
            <pc:sldMk cId="221433772" sldId="260"/>
            <ac:spMk id="14" creationId="{2B77A29E-0C2A-467C-BCFF-39C9526F18D5}"/>
          </ac:spMkLst>
        </pc:spChg>
        <pc:spChg chg="add del">
          <ac:chgData name="Le Thanh Luan" userId="600d64f34c8f77ee" providerId="LiveId" clId="{E29888D3-8767-464B-A3ED-B023FE9A35C7}" dt="2024-07-14T14:05:29.652" v="8411" actId="478"/>
          <ac:spMkLst>
            <pc:docMk/>
            <pc:sldMk cId="221433772" sldId="260"/>
            <ac:spMk id="15" creationId="{45D86F12-7C1E-464B-BA90-A7B60C07E3E9}"/>
          </ac:spMkLst>
        </pc:spChg>
        <pc:spChg chg="mod">
          <ac:chgData name="Le Thanh Luan" userId="600d64f34c8f77ee" providerId="LiveId" clId="{E29888D3-8767-464B-A3ED-B023FE9A35C7}" dt="2024-07-14T14:05:23.522" v="8409"/>
          <ac:spMkLst>
            <pc:docMk/>
            <pc:sldMk cId="221433772" sldId="260"/>
            <ac:spMk id="18" creationId="{466CF700-1546-56A5-C144-8B1FC8CABC7A}"/>
          </ac:spMkLst>
        </pc:spChg>
        <pc:spChg chg="mod">
          <ac:chgData name="Le Thanh Luan" userId="600d64f34c8f77ee" providerId="LiveId" clId="{E29888D3-8767-464B-A3ED-B023FE9A35C7}" dt="2024-07-14T14:05:23.522" v="8409"/>
          <ac:spMkLst>
            <pc:docMk/>
            <pc:sldMk cId="221433772" sldId="260"/>
            <ac:spMk id="20" creationId="{58989A81-DCE3-8FA3-E5BC-2881E904DAC2}"/>
          </ac:spMkLst>
        </pc:spChg>
        <pc:spChg chg="mod">
          <ac:chgData name="Le Thanh Luan" userId="600d64f34c8f77ee" providerId="LiveId" clId="{E29888D3-8767-464B-A3ED-B023FE9A35C7}" dt="2024-07-14T14:05:23.522" v="8409"/>
          <ac:spMkLst>
            <pc:docMk/>
            <pc:sldMk cId="221433772" sldId="260"/>
            <ac:spMk id="21" creationId="{CC106F1A-0858-E599-9EF7-2A98F2225F36}"/>
          </ac:spMkLst>
        </pc:spChg>
        <pc:spChg chg="mod">
          <ac:chgData name="Le Thanh Luan" userId="600d64f34c8f77ee" providerId="LiveId" clId="{E29888D3-8767-464B-A3ED-B023FE9A35C7}" dt="2024-07-14T14:05:23.522" v="8409"/>
          <ac:spMkLst>
            <pc:docMk/>
            <pc:sldMk cId="221433772" sldId="260"/>
            <ac:spMk id="23" creationId="{B5E17F2A-9D13-7B1C-B682-07356FBD1579}"/>
          </ac:spMkLst>
        </pc:spChg>
        <pc:spChg chg="mod">
          <ac:chgData name="Le Thanh Luan" userId="600d64f34c8f77ee" providerId="LiveId" clId="{E29888D3-8767-464B-A3ED-B023FE9A35C7}" dt="2024-07-14T14:05:23.522" v="8409"/>
          <ac:spMkLst>
            <pc:docMk/>
            <pc:sldMk cId="221433772" sldId="260"/>
            <ac:spMk id="24" creationId="{C1641CEE-8CFE-77DE-780F-A8FC030B970F}"/>
          </ac:spMkLst>
        </pc:spChg>
        <pc:spChg chg="mod">
          <ac:chgData name="Le Thanh Luan" userId="600d64f34c8f77ee" providerId="LiveId" clId="{E29888D3-8767-464B-A3ED-B023FE9A35C7}" dt="2024-07-14T14:05:23.522" v="8409"/>
          <ac:spMkLst>
            <pc:docMk/>
            <pc:sldMk cId="221433772" sldId="260"/>
            <ac:spMk id="26" creationId="{44B0776F-660E-14D5-03E4-AE19CFC4CBD0}"/>
          </ac:spMkLst>
        </pc:spChg>
        <pc:spChg chg="mod">
          <ac:chgData name="Le Thanh Luan" userId="600d64f34c8f77ee" providerId="LiveId" clId="{E29888D3-8767-464B-A3ED-B023FE9A35C7}" dt="2024-07-14T14:05:23.522" v="8409"/>
          <ac:spMkLst>
            <pc:docMk/>
            <pc:sldMk cId="221433772" sldId="260"/>
            <ac:spMk id="27" creationId="{DE1EDF60-1B26-DFA7-A774-8BE2179B2041}"/>
          </ac:spMkLst>
        </pc:spChg>
        <pc:spChg chg="mod">
          <ac:chgData name="Le Thanh Luan" userId="600d64f34c8f77ee" providerId="LiveId" clId="{E29888D3-8767-464B-A3ED-B023FE9A35C7}" dt="2024-07-14T14:05:23.522" v="8409"/>
          <ac:spMkLst>
            <pc:docMk/>
            <pc:sldMk cId="221433772" sldId="260"/>
            <ac:spMk id="29" creationId="{368536E0-C12B-4708-50DE-8182B16C9143}"/>
          </ac:spMkLst>
        </pc:spChg>
        <pc:spChg chg="mod">
          <ac:chgData name="Le Thanh Luan" userId="600d64f34c8f77ee" providerId="LiveId" clId="{E29888D3-8767-464B-A3ED-B023FE9A35C7}" dt="2024-07-14T14:05:23.522" v="8409"/>
          <ac:spMkLst>
            <pc:docMk/>
            <pc:sldMk cId="221433772" sldId="260"/>
            <ac:spMk id="30" creationId="{98DFEC0A-7839-0412-8B8A-F27804CB8766}"/>
          </ac:spMkLst>
        </pc:spChg>
        <pc:grpChg chg="add mod">
          <ac:chgData name="Le Thanh Luan" userId="600d64f34c8f77ee" providerId="LiveId" clId="{E29888D3-8767-464B-A3ED-B023FE9A35C7}" dt="2024-07-14T14:05:23.522" v="8409"/>
          <ac:grpSpMkLst>
            <pc:docMk/>
            <pc:sldMk cId="221433772" sldId="260"/>
            <ac:grpSpMk id="16" creationId="{67503485-0CC7-9EFE-7FE4-1C741FB49A1C}"/>
          </ac:grpSpMkLst>
        </pc:grpChg>
        <pc:grpChg chg="add mod">
          <ac:chgData name="Le Thanh Luan" userId="600d64f34c8f77ee" providerId="LiveId" clId="{E29888D3-8767-464B-A3ED-B023FE9A35C7}" dt="2024-07-14T14:05:23.522" v="8409"/>
          <ac:grpSpMkLst>
            <pc:docMk/>
            <pc:sldMk cId="221433772" sldId="260"/>
            <ac:grpSpMk id="19" creationId="{49AA295E-8ED0-C015-111B-A845CF1C11C9}"/>
          </ac:grpSpMkLst>
        </pc:grpChg>
        <pc:grpChg chg="add mod">
          <ac:chgData name="Le Thanh Luan" userId="600d64f34c8f77ee" providerId="LiveId" clId="{E29888D3-8767-464B-A3ED-B023FE9A35C7}" dt="2024-07-14T14:05:23.522" v="8409"/>
          <ac:grpSpMkLst>
            <pc:docMk/>
            <pc:sldMk cId="221433772" sldId="260"/>
            <ac:grpSpMk id="22" creationId="{0C440B76-1B65-C380-6B66-EC83564B6715}"/>
          </ac:grpSpMkLst>
        </pc:grpChg>
        <pc:grpChg chg="add mod">
          <ac:chgData name="Le Thanh Luan" userId="600d64f34c8f77ee" providerId="LiveId" clId="{E29888D3-8767-464B-A3ED-B023FE9A35C7}" dt="2024-07-14T14:05:23.522" v="8409"/>
          <ac:grpSpMkLst>
            <pc:docMk/>
            <pc:sldMk cId="221433772" sldId="260"/>
            <ac:grpSpMk id="25" creationId="{914681A0-5265-3A49-606E-A7E335366227}"/>
          </ac:grpSpMkLst>
        </pc:grpChg>
        <pc:grpChg chg="add mod">
          <ac:chgData name="Le Thanh Luan" userId="600d64f34c8f77ee" providerId="LiveId" clId="{E29888D3-8767-464B-A3ED-B023FE9A35C7}" dt="2024-07-14T14:05:23.522" v="8409"/>
          <ac:grpSpMkLst>
            <pc:docMk/>
            <pc:sldMk cId="221433772" sldId="260"/>
            <ac:grpSpMk id="28" creationId="{082ADBE2-27C9-271D-BCC7-2FE30FBEFC09}"/>
          </ac:grpSpMkLst>
        </pc:grpChg>
        <pc:cxnChg chg="mod">
          <ac:chgData name="Le Thanh Luan" userId="600d64f34c8f77ee" providerId="LiveId" clId="{E29888D3-8767-464B-A3ED-B023FE9A35C7}" dt="2024-07-14T14:05:23.522" v="8409"/>
          <ac:cxnSpMkLst>
            <pc:docMk/>
            <pc:sldMk cId="221433772" sldId="260"/>
            <ac:cxnSpMk id="17" creationId="{B28ABD43-A0B2-2532-46BB-719D8121474B}"/>
          </ac:cxnSpMkLst>
        </pc:cxnChg>
      </pc:sldChg>
      <pc:sldChg chg="addSp delSp modSp mod modTransition setBg modNotesTx">
        <pc:chgData name="Le Thanh Luan" userId="600d64f34c8f77ee" providerId="LiveId" clId="{E29888D3-8767-464B-A3ED-B023FE9A35C7}" dt="2024-07-16T02:12:24.834" v="22131" actId="1076"/>
        <pc:sldMkLst>
          <pc:docMk/>
          <pc:sldMk cId="64084651" sldId="261"/>
        </pc:sldMkLst>
        <pc:spChg chg="mod ord">
          <ac:chgData name="Le Thanh Luan" userId="600d64f34c8f77ee" providerId="LiveId" clId="{E29888D3-8767-464B-A3ED-B023FE9A35C7}" dt="2024-07-13T04:08:34.496" v="5125" actId="26606"/>
          <ac:spMkLst>
            <pc:docMk/>
            <pc:sldMk cId="64084651" sldId="261"/>
            <ac:spMk id="5" creationId="{3776946D-AB92-4D05-97ED-4EDF0AB0FF55}"/>
          </ac:spMkLst>
        </pc:spChg>
        <pc:spChg chg="add mod">
          <ac:chgData name="Le Thanh Luan" userId="600d64f34c8f77ee" providerId="LiveId" clId="{E29888D3-8767-464B-A3ED-B023FE9A35C7}" dt="2024-07-16T02:12:23.860" v="22129" actId="1076"/>
          <ac:spMkLst>
            <pc:docMk/>
            <pc:sldMk cId="64084651" sldId="261"/>
            <ac:spMk id="6" creationId="{47B63549-C385-45EF-DEAE-E9B4BEB6EDB1}"/>
          </ac:spMkLst>
        </pc:spChg>
        <pc:spChg chg="add mod">
          <ac:chgData name="Le Thanh Luan" userId="600d64f34c8f77ee" providerId="LiveId" clId="{E29888D3-8767-464B-A3ED-B023FE9A35C7}" dt="2024-07-16T02:12:24.834" v="22131" actId="1076"/>
          <ac:spMkLst>
            <pc:docMk/>
            <pc:sldMk cId="64084651" sldId="261"/>
            <ac:spMk id="7" creationId="{106C8141-1ABD-59FD-34B4-11D8F2F7ABB4}"/>
          </ac:spMkLst>
        </pc:spChg>
        <pc:spChg chg="add mod">
          <ac:chgData name="Le Thanh Luan" userId="600d64f34c8f77ee" providerId="LiveId" clId="{E29888D3-8767-464B-A3ED-B023FE9A35C7}" dt="2024-07-16T02:12:22.868" v="22127" actId="1076"/>
          <ac:spMkLst>
            <pc:docMk/>
            <pc:sldMk cId="64084651" sldId="261"/>
            <ac:spMk id="8" creationId="{F6B2C6B0-E885-D3DB-7FB0-F05C69276425}"/>
          </ac:spMkLst>
        </pc:spChg>
        <pc:spChg chg="del mod">
          <ac:chgData name="Le Thanh Luan" userId="600d64f34c8f77ee" providerId="LiveId" clId="{E29888D3-8767-464B-A3ED-B023FE9A35C7}" dt="2024-07-13T04:07:14.392" v="5107" actId="478"/>
          <ac:spMkLst>
            <pc:docMk/>
            <pc:sldMk cId="64084651" sldId="261"/>
            <ac:spMk id="15" creationId="{116D4001-AA61-A980-B346-EC3C58BCD33F}"/>
          </ac:spMkLst>
        </pc:spChg>
        <pc:spChg chg="mod">
          <ac:chgData name="Le Thanh Luan" userId="600d64f34c8f77ee" providerId="LiveId" clId="{E29888D3-8767-464B-A3ED-B023FE9A35C7}" dt="2024-07-13T04:08:34.496" v="5125" actId="26606"/>
          <ac:spMkLst>
            <pc:docMk/>
            <pc:sldMk cId="64084651" sldId="261"/>
            <ac:spMk id="16" creationId="{8CA45891-3D17-6FDA-1A68-76ECB5A0E2F2}"/>
          </ac:spMkLst>
        </pc:spChg>
        <pc:spChg chg="add del">
          <ac:chgData name="Le Thanh Luan" userId="600d64f34c8f77ee" providerId="LiveId" clId="{E29888D3-8767-464B-A3ED-B023FE9A35C7}" dt="2024-07-13T04:08:34.496" v="5125" actId="26606"/>
          <ac:spMkLst>
            <pc:docMk/>
            <pc:sldMk cId="64084651" sldId="261"/>
            <ac:spMk id="21" creationId="{70155189-D96C-4527-B0EC-654B946BE615}"/>
          </ac:spMkLst>
        </pc:spChg>
        <pc:graphicFrameChg chg="del mod modGraphic">
          <ac:chgData name="Le Thanh Luan" userId="600d64f34c8f77ee" providerId="LiveId" clId="{E29888D3-8767-464B-A3ED-B023FE9A35C7}" dt="2024-07-13T04:07:14.392" v="5107" actId="478"/>
          <ac:graphicFrameMkLst>
            <pc:docMk/>
            <pc:sldMk cId="64084651" sldId="261"/>
            <ac:graphicFrameMk id="12" creationId="{090DA4EC-1BD5-A571-89EC-F227823147CA}"/>
          </ac:graphicFrameMkLst>
        </pc:graphicFrameChg>
        <pc:picChg chg="add mod modCrop">
          <ac:chgData name="Le Thanh Luan" userId="600d64f34c8f77ee" providerId="LiveId" clId="{E29888D3-8767-464B-A3ED-B023FE9A35C7}" dt="2024-07-16T02:12:24.381" v="22130" actId="732"/>
          <ac:picMkLst>
            <pc:docMk/>
            <pc:sldMk cId="64084651" sldId="261"/>
            <ac:picMk id="2" creationId="{621AF517-9C3C-4255-E727-845AC191DD14}"/>
          </ac:picMkLst>
        </pc:picChg>
        <pc:picChg chg="add mod modCrop">
          <ac:chgData name="Le Thanh Luan" userId="600d64f34c8f77ee" providerId="LiveId" clId="{E29888D3-8767-464B-A3ED-B023FE9A35C7}" dt="2024-07-16T02:12:23.469" v="22128" actId="732"/>
          <ac:picMkLst>
            <pc:docMk/>
            <pc:sldMk cId="64084651" sldId="261"/>
            <ac:picMk id="3" creationId="{972DD372-44D8-E962-393F-5D87B4CCBA39}"/>
          </ac:picMkLst>
        </pc:picChg>
        <pc:picChg chg="add mod modCrop">
          <ac:chgData name="Le Thanh Luan" userId="600d64f34c8f77ee" providerId="LiveId" clId="{E29888D3-8767-464B-A3ED-B023FE9A35C7}" dt="2024-07-16T02:12:22.450" v="22126" actId="732"/>
          <ac:picMkLst>
            <pc:docMk/>
            <pc:sldMk cId="64084651" sldId="261"/>
            <ac:picMk id="4" creationId="{BE9D8476-C747-8638-23ED-9670E3BD0D81}"/>
          </ac:picMkLst>
        </pc:picChg>
        <pc:picChg chg="del mod">
          <ac:chgData name="Le Thanh Luan" userId="600d64f34c8f77ee" providerId="LiveId" clId="{E29888D3-8767-464B-A3ED-B023FE9A35C7}" dt="2024-07-13T04:08:37.200" v="5126" actId="478"/>
          <ac:picMkLst>
            <pc:docMk/>
            <pc:sldMk cId="64084651" sldId="261"/>
            <ac:picMk id="7" creationId="{1184C4B1-2D4E-A30A-28C5-371D5C6292D2}"/>
          </ac:picMkLst>
        </pc:picChg>
        <pc:picChg chg="del mod ord">
          <ac:chgData name="Le Thanh Luan" userId="600d64f34c8f77ee" providerId="LiveId" clId="{E29888D3-8767-464B-A3ED-B023FE9A35C7}" dt="2024-07-13T04:08:37.200" v="5126" actId="478"/>
          <ac:picMkLst>
            <pc:docMk/>
            <pc:sldMk cId="64084651" sldId="261"/>
            <ac:picMk id="9" creationId="{9D73863C-9B1D-6398-558E-CD669D4AD09F}"/>
          </ac:picMkLst>
        </pc:picChg>
        <pc:picChg chg="del mod">
          <ac:chgData name="Le Thanh Luan" userId="600d64f34c8f77ee" providerId="LiveId" clId="{E29888D3-8767-464B-A3ED-B023FE9A35C7}" dt="2024-07-13T04:08:37.200" v="5126" actId="478"/>
          <ac:picMkLst>
            <pc:docMk/>
            <pc:sldMk cId="64084651" sldId="261"/>
            <ac:picMk id="11" creationId="{667A935C-D610-66D0-7849-A5D5F8402DB2}"/>
          </ac:picMkLst>
        </pc:picChg>
      </pc:sldChg>
      <pc:sldChg chg="addSp delSp modSp mod modNotesTx">
        <pc:chgData name="Le Thanh Luan" userId="600d64f34c8f77ee" providerId="LiveId" clId="{E29888D3-8767-464B-A3ED-B023FE9A35C7}" dt="2024-07-14T17:36:45.414" v="20085" actId="113"/>
        <pc:sldMkLst>
          <pc:docMk/>
          <pc:sldMk cId="292364014" sldId="265"/>
        </pc:sldMkLst>
        <pc:spChg chg="mod">
          <ac:chgData name="Le Thanh Luan" userId="600d64f34c8f77ee" providerId="LiveId" clId="{E29888D3-8767-464B-A3ED-B023FE9A35C7}" dt="2024-07-09T15:22:25.631" v="415"/>
          <ac:spMkLst>
            <pc:docMk/>
            <pc:sldMk cId="292364014" sldId="265"/>
            <ac:spMk id="2" creationId="{A7101F79-2CBF-4392-B538-B0B5700DB4C6}"/>
          </ac:spMkLst>
        </pc:spChg>
        <pc:spChg chg="mod">
          <ac:chgData name="Le Thanh Luan" userId="600d64f34c8f77ee" providerId="LiveId" clId="{E29888D3-8767-464B-A3ED-B023FE9A35C7}" dt="2024-07-14T14:02:57.333" v="8396" actId="2711"/>
          <ac:spMkLst>
            <pc:docMk/>
            <pc:sldMk cId="292364014" sldId="265"/>
            <ac:spMk id="8" creationId="{466CF700-1546-56A5-C144-8B1FC8CABC7A}"/>
          </ac:spMkLst>
        </pc:spChg>
        <pc:spChg chg="mod">
          <ac:chgData name="Le Thanh Luan" userId="600d64f34c8f77ee" providerId="LiveId" clId="{E29888D3-8767-464B-A3ED-B023FE9A35C7}" dt="2024-07-14T14:09:40.711" v="8476"/>
          <ac:spMkLst>
            <pc:docMk/>
            <pc:sldMk cId="292364014" sldId="265"/>
            <ac:spMk id="10" creationId="{58989A81-DCE3-8FA3-E5BC-2881E904DAC2}"/>
          </ac:spMkLst>
        </pc:spChg>
        <pc:spChg chg="mod">
          <ac:chgData name="Le Thanh Luan" userId="600d64f34c8f77ee" providerId="LiveId" clId="{E29888D3-8767-464B-A3ED-B023FE9A35C7}" dt="2024-07-14T14:04:24.961" v="8404" actId="2711"/>
          <ac:spMkLst>
            <pc:docMk/>
            <pc:sldMk cId="292364014" sldId="265"/>
            <ac:spMk id="13" creationId="{CC106F1A-0858-E599-9EF7-2A98F2225F36}"/>
          </ac:spMkLst>
        </pc:spChg>
        <pc:spChg chg="mod">
          <ac:chgData name="Le Thanh Luan" userId="600d64f34c8f77ee" providerId="LiveId" clId="{E29888D3-8767-464B-A3ED-B023FE9A35C7}" dt="2024-07-14T14:03:57.805" v="8402" actId="2711"/>
          <ac:spMkLst>
            <pc:docMk/>
            <pc:sldMk cId="292364014" sldId="265"/>
            <ac:spMk id="22" creationId="{B5E17F2A-9D13-7B1C-B682-07356FBD1579}"/>
          </ac:spMkLst>
        </pc:spChg>
        <pc:spChg chg="mod">
          <ac:chgData name="Le Thanh Luan" userId="600d64f34c8f77ee" providerId="LiveId" clId="{E29888D3-8767-464B-A3ED-B023FE9A35C7}" dt="2024-07-14T14:04:24.961" v="8404" actId="2711"/>
          <ac:spMkLst>
            <pc:docMk/>
            <pc:sldMk cId="292364014" sldId="265"/>
            <ac:spMk id="23" creationId="{C1641CEE-8CFE-77DE-780F-A8FC030B970F}"/>
          </ac:spMkLst>
        </pc:spChg>
        <pc:spChg chg="mod">
          <ac:chgData name="Le Thanh Luan" userId="600d64f34c8f77ee" providerId="LiveId" clId="{E29888D3-8767-464B-A3ED-B023FE9A35C7}" dt="2024-07-14T14:03:54.103" v="8401" actId="2711"/>
          <ac:spMkLst>
            <pc:docMk/>
            <pc:sldMk cId="292364014" sldId="265"/>
            <ac:spMk id="25" creationId="{44B0776F-660E-14D5-03E4-AE19CFC4CBD0}"/>
          </ac:spMkLst>
        </pc:spChg>
        <pc:spChg chg="mod">
          <ac:chgData name="Le Thanh Luan" userId="600d64f34c8f77ee" providerId="LiveId" clId="{E29888D3-8767-464B-A3ED-B023FE9A35C7}" dt="2024-07-14T14:04:24.961" v="8404" actId="2711"/>
          <ac:spMkLst>
            <pc:docMk/>
            <pc:sldMk cId="292364014" sldId="265"/>
            <ac:spMk id="26" creationId="{DE1EDF60-1B26-DFA7-A774-8BE2179B2041}"/>
          </ac:spMkLst>
        </pc:spChg>
        <pc:spChg chg="mod">
          <ac:chgData name="Le Thanh Luan" userId="600d64f34c8f77ee" providerId="LiveId" clId="{E29888D3-8767-464B-A3ED-B023FE9A35C7}" dt="2024-07-14T14:04:01.398" v="8403" actId="2711"/>
          <ac:spMkLst>
            <pc:docMk/>
            <pc:sldMk cId="292364014" sldId="265"/>
            <ac:spMk id="28" creationId="{368536E0-C12B-4708-50DE-8182B16C9143}"/>
          </ac:spMkLst>
        </pc:spChg>
        <pc:spChg chg="mod">
          <ac:chgData name="Le Thanh Luan" userId="600d64f34c8f77ee" providerId="LiveId" clId="{E29888D3-8767-464B-A3ED-B023FE9A35C7}" dt="2024-07-14T14:04:24.961" v="8404" actId="2711"/>
          <ac:spMkLst>
            <pc:docMk/>
            <pc:sldMk cId="292364014" sldId="265"/>
            <ac:spMk id="29" creationId="{98DFEC0A-7839-0412-8B8A-F27804CB8766}"/>
          </ac:spMkLst>
        </pc:spChg>
        <pc:grpChg chg="add del mod">
          <ac:chgData name="Le Thanh Luan" userId="600d64f34c8f77ee" providerId="LiveId" clId="{E29888D3-8767-464B-A3ED-B023FE9A35C7}" dt="2024-07-14T14:05:27.901" v="8410" actId="21"/>
          <ac:grpSpMkLst>
            <pc:docMk/>
            <pc:sldMk cId="292364014" sldId="265"/>
            <ac:grpSpMk id="9" creationId="{67503485-0CC7-9EFE-7FE4-1C741FB49A1C}"/>
          </ac:grpSpMkLst>
        </pc:grpChg>
        <pc:grpChg chg="add del mod">
          <ac:chgData name="Le Thanh Luan" userId="600d64f34c8f77ee" providerId="LiveId" clId="{E29888D3-8767-464B-A3ED-B023FE9A35C7}" dt="2024-07-14T14:05:27.901" v="8410" actId="21"/>
          <ac:grpSpMkLst>
            <pc:docMk/>
            <pc:sldMk cId="292364014" sldId="265"/>
            <ac:grpSpMk id="16" creationId="{49AA295E-8ED0-C015-111B-A845CF1C11C9}"/>
          </ac:grpSpMkLst>
        </pc:grpChg>
        <pc:grpChg chg="add del mod">
          <ac:chgData name="Le Thanh Luan" userId="600d64f34c8f77ee" providerId="LiveId" clId="{E29888D3-8767-464B-A3ED-B023FE9A35C7}" dt="2024-07-14T14:05:27.901" v="8410" actId="21"/>
          <ac:grpSpMkLst>
            <pc:docMk/>
            <pc:sldMk cId="292364014" sldId="265"/>
            <ac:grpSpMk id="21" creationId="{0C440B76-1B65-C380-6B66-EC83564B6715}"/>
          </ac:grpSpMkLst>
        </pc:grpChg>
        <pc:grpChg chg="add del mod">
          <ac:chgData name="Le Thanh Luan" userId="600d64f34c8f77ee" providerId="LiveId" clId="{E29888D3-8767-464B-A3ED-B023FE9A35C7}" dt="2024-07-14T14:05:27.901" v="8410" actId="21"/>
          <ac:grpSpMkLst>
            <pc:docMk/>
            <pc:sldMk cId="292364014" sldId="265"/>
            <ac:grpSpMk id="24" creationId="{914681A0-5265-3A49-606E-A7E335366227}"/>
          </ac:grpSpMkLst>
        </pc:grpChg>
        <pc:grpChg chg="add del mod">
          <ac:chgData name="Le Thanh Luan" userId="600d64f34c8f77ee" providerId="LiveId" clId="{E29888D3-8767-464B-A3ED-B023FE9A35C7}" dt="2024-07-14T14:05:27.901" v="8410" actId="21"/>
          <ac:grpSpMkLst>
            <pc:docMk/>
            <pc:sldMk cId="292364014" sldId="265"/>
            <ac:grpSpMk id="27" creationId="{082ADBE2-27C9-271D-BCC7-2FE30FBEFC09}"/>
          </ac:grpSpMkLst>
        </pc:grpChg>
        <pc:cxnChg chg="mod">
          <ac:chgData name="Le Thanh Luan" userId="600d64f34c8f77ee" providerId="LiveId" clId="{E29888D3-8767-464B-A3ED-B023FE9A35C7}" dt="2024-07-09T15:22:25.631" v="415"/>
          <ac:cxnSpMkLst>
            <pc:docMk/>
            <pc:sldMk cId="292364014" sldId="265"/>
            <ac:cxnSpMk id="6" creationId="{B28ABD43-A0B2-2532-46BB-719D8121474B}"/>
          </ac:cxnSpMkLst>
        </pc:cxnChg>
      </pc:sldChg>
      <pc:sldChg chg="addSp delSp modSp del mod">
        <pc:chgData name="Le Thanh Luan" userId="600d64f34c8f77ee" providerId="LiveId" clId="{E29888D3-8767-464B-A3ED-B023FE9A35C7}" dt="2024-07-13T07:32:43.526" v="5361" actId="47"/>
        <pc:sldMkLst>
          <pc:docMk/>
          <pc:sldMk cId="2751358436" sldId="266"/>
        </pc:sldMkLst>
        <pc:spChg chg="mod">
          <ac:chgData name="Le Thanh Luan" userId="600d64f34c8f77ee" providerId="LiveId" clId="{E29888D3-8767-464B-A3ED-B023FE9A35C7}" dt="2024-07-09T15:22:25.631" v="415"/>
          <ac:spMkLst>
            <pc:docMk/>
            <pc:sldMk cId="2751358436" sldId="266"/>
            <ac:spMk id="2" creationId="{9E9CAB07-B0CD-4712-9734-2D3CBC72598C}"/>
          </ac:spMkLst>
        </pc:spChg>
        <pc:spChg chg="mod">
          <ac:chgData name="Le Thanh Luan" userId="600d64f34c8f77ee" providerId="LiveId" clId="{E29888D3-8767-464B-A3ED-B023FE9A35C7}" dt="2024-07-12T10:16:04.920" v="4574"/>
          <ac:spMkLst>
            <pc:docMk/>
            <pc:sldMk cId="2751358436" sldId="266"/>
            <ac:spMk id="3" creationId="{F39C6F49-1887-4BE4-A583-FB79B8A22935}"/>
          </ac:spMkLst>
        </pc:spChg>
        <pc:spChg chg="mod">
          <ac:chgData name="Le Thanh Luan" userId="600d64f34c8f77ee" providerId="LiveId" clId="{E29888D3-8767-464B-A3ED-B023FE9A35C7}" dt="2024-07-12T10:12:19.255" v="4504" actId="403"/>
          <ac:spMkLst>
            <pc:docMk/>
            <pc:sldMk cId="2751358436" sldId="266"/>
            <ac:spMk id="6" creationId="{5F0BF0A7-696D-B21E-24B0-75D7B85AF280}"/>
          </ac:spMkLst>
        </pc:spChg>
        <pc:spChg chg="mod">
          <ac:chgData name="Le Thanh Luan" userId="600d64f34c8f77ee" providerId="LiveId" clId="{E29888D3-8767-464B-A3ED-B023FE9A35C7}" dt="2024-07-12T10:13:02.415" v="4522"/>
          <ac:spMkLst>
            <pc:docMk/>
            <pc:sldMk cId="2751358436" sldId="266"/>
            <ac:spMk id="8" creationId="{F8B1C9AB-DC26-B6AA-B60E-FB14A5A612AD}"/>
          </ac:spMkLst>
        </pc:spChg>
        <pc:spChg chg="mod">
          <ac:chgData name="Le Thanh Luan" userId="600d64f34c8f77ee" providerId="LiveId" clId="{E29888D3-8767-464B-A3ED-B023FE9A35C7}" dt="2024-07-12T10:13:20.088" v="4531"/>
          <ac:spMkLst>
            <pc:docMk/>
            <pc:sldMk cId="2751358436" sldId="266"/>
            <ac:spMk id="10" creationId="{30018C3F-E31C-305B-7A12-A248174F446E}"/>
          </ac:spMkLst>
        </pc:spChg>
        <pc:spChg chg="mod">
          <ac:chgData name="Le Thanh Luan" userId="600d64f34c8f77ee" providerId="LiveId" clId="{E29888D3-8767-464B-A3ED-B023FE9A35C7}" dt="2024-07-12T10:12:54.766" v="4518"/>
          <ac:spMkLst>
            <pc:docMk/>
            <pc:sldMk cId="2751358436" sldId="266"/>
            <ac:spMk id="11" creationId="{9F1BDE24-3AAB-EEF7-831B-73A04472159E}"/>
          </ac:spMkLst>
        </pc:spChg>
        <pc:spChg chg="mod">
          <ac:chgData name="Le Thanh Luan" userId="600d64f34c8f77ee" providerId="LiveId" clId="{E29888D3-8767-464B-A3ED-B023FE9A35C7}" dt="2024-07-12T10:12:54.766" v="4518"/>
          <ac:spMkLst>
            <pc:docMk/>
            <pc:sldMk cId="2751358436" sldId="266"/>
            <ac:spMk id="12" creationId="{18A7E9EE-732C-BDFE-E88B-F184BD5FEE71}"/>
          </ac:spMkLst>
        </pc:spChg>
        <pc:spChg chg="mod">
          <ac:chgData name="Le Thanh Luan" userId="600d64f34c8f77ee" providerId="LiveId" clId="{E29888D3-8767-464B-A3ED-B023FE9A35C7}" dt="2024-07-12T10:11:35.263" v="4492"/>
          <ac:spMkLst>
            <pc:docMk/>
            <pc:sldMk cId="2751358436" sldId="266"/>
            <ac:spMk id="15" creationId="{824BED57-52C9-7BCC-2254-D04644BC5E6C}"/>
          </ac:spMkLst>
        </pc:spChg>
        <pc:spChg chg="mod">
          <ac:chgData name="Le Thanh Luan" userId="600d64f34c8f77ee" providerId="LiveId" clId="{E29888D3-8767-464B-A3ED-B023FE9A35C7}" dt="2024-07-12T10:11:35.263" v="4492"/>
          <ac:spMkLst>
            <pc:docMk/>
            <pc:sldMk cId="2751358436" sldId="266"/>
            <ac:spMk id="16" creationId="{7412985D-0F7C-0BAA-D0E4-31F1EBD1304B}"/>
          </ac:spMkLst>
        </pc:spChg>
        <pc:spChg chg="mod">
          <ac:chgData name="Le Thanh Luan" userId="600d64f34c8f77ee" providerId="LiveId" clId="{E29888D3-8767-464B-A3ED-B023FE9A35C7}" dt="2024-07-12T10:11:35.263" v="4492"/>
          <ac:spMkLst>
            <pc:docMk/>
            <pc:sldMk cId="2751358436" sldId="266"/>
            <ac:spMk id="17" creationId="{A6C7AA24-F764-A380-F2B4-A380E0AC2695}"/>
          </ac:spMkLst>
        </pc:spChg>
        <pc:spChg chg="mod">
          <ac:chgData name="Le Thanh Luan" userId="600d64f34c8f77ee" providerId="LiveId" clId="{E29888D3-8767-464B-A3ED-B023FE9A35C7}" dt="2024-07-12T10:12:02.544" v="4501"/>
          <ac:spMkLst>
            <pc:docMk/>
            <pc:sldMk cId="2751358436" sldId="266"/>
            <ac:spMk id="21" creationId="{7CADB6A5-16CB-7C9A-0A93-0B7C302D08A0}"/>
          </ac:spMkLst>
        </pc:spChg>
        <pc:spChg chg="mod">
          <ac:chgData name="Le Thanh Luan" userId="600d64f34c8f77ee" providerId="LiveId" clId="{E29888D3-8767-464B-A3ED-B023FE9A35C7}" dt="2024-07-12T10:12:02.544" v="4501"/>
          <ac:spMkLst>
            <pc:docMk/>
            <pc:sldMk cId="2751358436" sldId="266"/>
            <ac:spMk id="23" creationId="{8C04B93E-083A-D914-1A56-99CD4E930A1D}"/>
          </ac:spMkLst>
        </pc:spChg>
        <pc:spChg chg="mod">
          <ac:chgData name="Le Thanh Luan" userId="600d64f34c8f77ee" providerId="LiveId" clId="{E29888D3-8767-464B-A3ED-B023FE9A35C7}" dt="2024-07-12T10:12:02.544" v="4501"/>
          <ac:spMkLst>
            <pc:docMk/>
            <pc:sldMk cId="2751358436" sldId="266"/>
            <ac:spMk id="24" creationId="{7A9788C3-79D4-ECC5-77EB-9382A6904C18}"/>
          </ac:spMkLst>
        </pc:spChg>
        <pc:spChg chg="mod">
          <ac:chgData name="Le Thanh Luan" userId="600d64f34c8f77ee" providerId="LiveId" clId="{E29888D3-8767-464B-A3ED-B023FE9A35C7}" dt="2024-07-12T10:12:02.544" v="4501"/>
          <ac:spMkLst>
            <pc:docMk/>
            <pc:sldMk cId="2751358436" sldId="266"/>
            <ac:spMk id="25" creationId="{7CFF014A-F7B0-39C3-A98F-D88C0CCB928C}"/>
          </ac:spMkLst>
        </pc:spChg>
        <pc:spChg chg="add mod">
          <ac:chgData name="Le Thanh Luan" userId="600d64f34c8f77ee" providerId="LiveId" clId="{E29888D3-8767-464B-A3ED-B023FE9A35C7}" dt="2024-07-12T10:11:56.884" v="4499" actId="1076"/>
          <ac:spMkLst>
            <pc:docMk/>
            <pc:sldMk cId="2751358436" sldId="266"/>
            <ac:spMk id="27" creationId="{323D475F-DD51-E106-3B9D-6F290ED73ADD}"/>
          </ac:spMkLst>
        </pc:spChg>
        <pc:spChg chg="add mod">
          <ac:chgData name="Le Thanh Luan" userId="600d64f34c8f77ee" providerId="LiveId" clId="{E29888D3-8767-464B-A3ED-B023FE9A35C7}" dt="2024-07-12T10:13:40.504" v="4536" actId="207"/>
          <ac:spMkLst>
            <pc:docMk/>
            <pc:sldMk cId="2751358436" sldId="266"/>
            <ac:spMk id="29" creationId="{C1131309-B880-9747-ECCD-CA4A9CF16477}"/>
          </ac:spMkLst>
        </pc:spChg>
        <pc:grpChg chg="add mod">
          <ac:chgData name="Le Thanh Luan" userId="600d64f34c8f77ee" providerId="LiveId" clId="{E29888D3-8767-464B-A3ED-B023FE9A35C7}" dt="2024-07-12T10:13:25.232" v="4532" actId="1076"/>
          <ac:grpSpMkLst>
            <pc:docMk/>
            <pc:sldMk cId="2751358436" sldId="266"/>
            <ac:grpSpMk id="4" creationId="{2104A3F6-E698-FBF9-59AB-349D96CCEFB0}"/>
          </ac:grpSpMkLst>
        </pc:grpChg>
        <pc:grpChg chg="mod">
          <ac:chgData name="Le Thanh Luan" userId="600d64f34c8f77ee" providerId="LiveId" clId="{E29888D3-8767-464B-A3ED-B023FE9A35C7}" dt="2024-07-12T10:12:54.766" v="4518"/>
          <ac:grpSpMkLst>
            <pc:docMk/>
            <pc:sldMk cId="2751358436" sldId="266"/>
            <ac:grpSpMk id="7" creationId="{FEE45571-C753-086A-9637-B8B4B18D519C}"/>
          </ac:grpSpMkLst>
        </pc:grpChg>
        <pc:grpChg chg="mod">
          <ac:chgData name="Le Thanh Luan" userId="600d64f34c8f77ee" providerId="LiveId" clId="{E29888D3-8767-464B-A3ED-B023FE9A35C7}" dt="2024-07-12T10:12:54.766" v="4518"/>
          <ac:grpSpMkLst>
            <pc:docMk/>
            <pc:sldMk cId="2751358436" sldId="266"/>
            <ac:grpSpMk id="9" creationId="{6E4AD15B-DFEE-3F08-4841-C8D63A763326}"/>
          </ac:grpSpMkLst>
        </pc:grpChg>
        <pc:grpChg chg="mod">
          <ac:chgData name="Le Thanh Luan" userId="600d64f34c8f77ee" providerId="LiveId" clId="{E29888D3-8767-464B-A3ED-B023FE9A35C7}" dt="2024-07-12T10:11:35.263" v="4492"/>
          <ac:grpSpMkLst>
            <pc:docMk/>
            <pc:sldMk cId="2751358436" sldId="266"/>
            <ac:grpSpMk id="13" creationId="{9482CCF8-06F3-ACFE-2F49-0615B4A045F4}"/>
          </ac:grpSpMkLst>
        </pc:grpChg>
        <pc:grpChg chg="mod">
          <ac:chgData name="Le Thanh Luan" userId="600d64f34c8f77ee" providerId="LiveId" clId="{E29888D3-8767-464B-A3ED-B023FE9A35C7}" dt="2024-07-12T10:11:35.263" v="4492"/>
          <ac:grpSpMkLst>
            <pc:docMk/>
            <pc:sldMk cId="2751358436" sldId="266"/>
            <ac:grpSpMk id="14" creationId="{56790CDC-71A5-96C6-CC68-105AF6642BCC}"/>
          </ac:grpSpMkLst>
        </pc:grpChg>
        <pc:grpChg chg="add mod">
          <ac:chgData name="Le Thanh Luan" userId="600d64f34c8f77ee" providerId="LiveId" clId="{E29888D3-8767-464B-A3ED-B023FE9A35C7}" dt="2024-07-12T10:12:25.355" v="4506" actId="1076"/>
          <ac:grpSpMkLst>
            <pc:docMk/>
            <pc:sldMk cId="2751358436" sldId="266"/>
            <ac:grpSpMk id="18" creationId="{939BCB6E-AEFB-7A0A-010A-EA001575B04A}"/>
          </ac:grpSpMkLst>
        </pc:grpChg>
        <pc:grpChg chg="add del mod">
          <ac:chgData name="Le Thanh Luan" userId="600d64f34c8f77ee" providerId="LiveId" clId="{E29888D3-8767-464B-A3ED-B023FE9A35C7}" dt="2024-07-12T10:13:10.985" v="4524" actId="478"/>
          <ac:grpSpMkLst>
            <pc:docMk/>
            <pc:sldMk cId="2751358436" sldId="266"/>
            <ac:grpSpMk id="19" creationId="{538B904A-27D4-7B6C-871C-83733A1C0930}"/>
          </ac:grpSpMkLst>
        </pc:grpChg>
        <pc:grpChg chg="mod">
          <ac:chgData name="Le Thanh Luan" userId="600d64f34c8f77ee" providerId="LiveId" clId="{E29888D3-8767-464B-A3ED-B023FE9A35C7}" dt="2024-07-12T10:12:02.544" v="4501"/>
          <ac:grpSpMkLst>
            <pc:docMk/>
            <pc:sldMk cId="2751358436" sldId="266"/>
            <ac:grpSpMk id="20" creationId="{229654F6-84A3-D050-8767-F6F5F2538FBC}"/>
          </ac:grpSpMkLst>
        </pc:grpChg>
        <pc:grpChg chg="mod">
          <ac:chgData name="Le Thanh Luan" userId="600d64f34c8f77ee" providerId="LiveId" clId="{E29888D3-8767-464B-A3ED-B023FE9A35C7}" dt="2024-07-12T10:12:02.544" v="4501"/>
          <ac:grpSpMkLst>
            <pc:docMk/>
            <pc:sldMk cId="2751358436" sldId="266"/>
            <ac:grpSpMk id="22" creationId="{04311BF4-0114-452A-831F-5D86A5125F56}"/>
          </ac:grpSpMkLst>
        </pc:grpChg>
        <pc:picChg chg="del mod modCrop">
          <ac:chgData name="Le Thanh Luan" userId="600d64f34c8f77ee" providerId="LiveId" clId="{E29888D3-8767-464B-A3ED-B023FE9A35C7}" dt="2024-07-13T07:32:26.341" v="5358" actId="21"/>
          <ac:picMkLst>
            <pc:docMk/>
            <pc:sldMk cId="2751358436" sldId="266"/>
            <ac:picMk id="5" creationId="{2546D2D8-7BA7-F974-381F-01F23C66D36D}"/>
          </ac:picMkLst>
        </pc:picChg>
        <pc:picChg chg="del">
          <ac:chgData name="Le Thanh Luan" userId="600d64f34c8f77ee" providerId="LiveId" clId="{E29888D3-8767-464B-A3ED-B023FE9A35C7}" dt="2024-07-13T07:32:26.341" v="5358" actId="21"/>
          <ac:picMkLst>
            <pc:docMk/>
            <pc:sldMk cId="2751358436" sldId="266"/>
            <ac:picMk id="20" creationId="{E16074B4-6D83-2362-60AF-8601449C525E}"/>
          </ac:picMkLst>
        </pc:picChg>
        <pc:picChg chg="add mod">
          <ac:chgData name="Le Thanh Luan" userId="600d64f34c8f77ee" providerId="LiveId" clId="{E29888D3-8767-464B-A3ED-B023FE9A35C7}" dt="2024-07-12T10:13:51.248" v="4541" actId="1076"/>
          <ac:picMkLst>
            <pc:docMk/>
            <pc:sldMk cId="2751358436" sldId="266"/>
            <ac:picMk id="32" creationId="{E46D7552-A669-0174-3DAB-13B88D5A6CE1}"/>
          </ac:picMkLst>
        </pc:picChg>
      </pc:sldChg>
      <pc:sldChg chg="modSp mod">
        <pc:chgData name="Le Thanh Luan" userId="600d64f34c8f77ee" providerId="LiveId" clId="{E29888D3-8767-464B-A3ED-B023FE9A35C7}" dt="2024-07-14T14:11:29.017" v="8488" actId="1076"/>
        <pc:sldMkLst>
          <pc:docMk/>
          <pc:sldMk cId="3194012731" sldId="267"/>
        </pc:sldMkLst>
        <pc:spChg chg="mod">
          <ac:chgData name="Le Thanh Luan" userId="600d64f34c8f77ee" providerId="LiveId" clId="{E29888D3-8767-464B-A3ED-B023FE9A35C7}" dt="2024-07-09T15:22:25.631" v="415"/>
          <ac:spMkLst>
            <pc:docMk/>
            <pc:sldMk cId="3194012731" sldId="267"/>
            <ac:spMk id="4" creationId="{FB67697B-E2F6-452F-B4AF-9444ACC6F580}"/>
          </ac:spMkLst>
        </pc:spChg>
        <pc:spChg chg="mod">
          <ac:chgData name="Le Thanh Luan" userId="600d64f34c8f77ee" providerId="LiveId" clId="{E29888D3-8767-464B-A3ED-B023FE9A35C7}" dt="2024-07-14T14:07:13.892" v="8425" actId="2711"/>
          <ac:spMkLst>
            <pc:docMk/>
            <pc:sldMk cId="3194012731" sldId="267"/>
            <ac:spMk id="7" creationId="{FC6226D4-37D7-71EF-ECA0-EE49E73EBC96}"/>
          </ac:spMkLst>
        </pc:spChg>
        <pc:spChg chg="mod">
          <ac:chgData name="Le Thanh Luan" userId="600d64f34c8f77ee" providerId="LiveId" clId="{E29888D3-8767-464B-A3ED-B023FE9A35C7}" dt="2024-07-14T14:07:47.107" v="8430" actId="207"/>
          <ac:spMkLst>
            <pc:docMk/>
            <pc:sldMk cId="3194012731" sldId="267"/>
            <ac:spMk id="12" creationId="{9C3E0578-1B11-9692-E910-09E74776F8FF}"/>
          </ac:spMkLst>
        </pc:spChg>
        <pc:grpChg chg="mod">
          <ac:chgData name="Le Thanh Luan" userId="600d64f34c8f77ee" providerId="LiveId" clId="{E29888D3-8767-464B-A3ED-B023FE9A35C7}" dt="2024-07-14T14:11:29.017" v="8488" actId="1076"/>
          <ac:grpSpMkLst>
            <pc:docMk/>
            <pc:sldMk cId="3194012731" sldId="267"/>
            <ac:grpSpMk id="13" creationId="{EC614A01-910D-85AC-8D1D-5D33D353B453}"/>
          </ac:grpSpMkLst>
        </pc:grpChg>
        <pc:cxnChg chg="mod">
          <ac:chgData name="Le Thanh Luan" userId="600d64f34c8f77ee" providerId="LiveId" clId="{E29888D3-8767-464B-A3ED-B023FE9A35C7}" dt="2024-07-09T15:22:25.631" v="415"/>
          <ac:cxnSpMkLst>
            <pc:docMk/>
            <pc:sldMk cId="3194012731" sldId="267"/>
            <ac:cxnSpMk id="9" creationId="{4D12CCED-8998-33D8-91EF-1C76714B4836}"/>
          </ac:cxnSpMkLst>
        </pc:cxnChg>
      </pc:sldChg>
      <pc:sldChg chg="modSp mod">
        <pc:chgData name="Le Thanh Luan" userId="600d64f34c8f77ee" providerId="LiveId" clId="{E29888D3-8767-464B-A3ED-B023FE9A35C7}" dt="2024-07-15T04:05:31.279" v="20758" actId="1076"/>
        <pc:sldMkLst>
          <pc:docMk/>
          <pc:sldMk cId="2830535683" sldId="269"/>
        </pc:sldMkLst>
        <pc:spChg chg="mod">
          <ac:chgData name="Le Thanh Luan" userId="600d64f34c8f77ee" providerId="LiveId" clId="{E29888D3-8767-464B-A3ED-B023FE9A35C7}" dt="2024-07-09T15:22:25.631" v="415"/>
          <ac:spMkLst>
            <pc:docMk/>
            <pc:sldMk cId="2830535683" sldId="269"/>
            <ac:spMk id="2" creationId="{DA37B5C8-2095-4D2D-97FE-E4E8D89379E1}"/>
          </ac:spMkLst>
        </pc:spChg>
        <pc:spChg chg="mod">
          <ac:chgData name="Le Thanh Luan" userId="600d64f34c8f77ee" providerId="LiveId" clId="{E29888D3-8767-464B-A3ED-B023FE9A35C7}" dt="2024-07-15T04:05:31.279" v="20758" actId="1076"/>
          <ac:spMkLst>
            <pc:docMk/>
            <pc:sldMk cId="2830535683" sldId="269"/>
            <ac:spMk id="3" creationId="{F78B3876-6ECC-4098-BDD1-C48CE4B42721}"/>
          </ac:spMkLst>
        </pc:spChg>
      </pc:sldChg>
      <pc:sldChg chg="addSp delSp modSp mod modNotesTx">
        <pc:chgData name="Le Thanh Luan" userId="600d64f34c8f77ee" providerId="LiveId" clId="{E29888D3-8767-464B-A3ED-B023FE9A35C7}" dt="2024-07-15T05:20:17.806" v="20772" actId="1076"/>
        <pc:sldMkLst>
          <pc:docMk/>
          <pc:sldMk cId="1341840600" sldId="270"/>
        </pc:sldMkLst>
        <pc:spChg chg="mod">
          <ac:chgData name="Le Thanh Luan" userId="600d64f34c8f77ee" providerId="LiveId" clId="{E29888D3-8767-464B-A3ED-B023FE9A35C7}" dt="2024-07-09T15:22:25.631" v="415"/>
          <ac:spMkLst>
            <pc:docMk/>
            <pc:sldMk cId="1341840600" sldId="270"/>
            <ac:spMk id="2" creationId="{34AD8E52-349C-EF76-69EB-C09C6078A876}"/>
          </ac:spMkLst>
        </pc:spChg>
        <pc:spChg chg="add mod">
          <ac:chgData name="Le Thanh Luan" userId="600d64f34c8f77ee" providerId="LiveId" clId="{E29888D3-8767-464B-A3ED-B023FE9A35C7}" dt="2024-07-15T05:20:17.806" v="20772" actId="1076"/>
          <ac:spMkLst>
            <pc:docMk/>
            <pc:sldMk cId="1341840600" sldId="270"/>
            <ac:spMk id="3" creationId="{026DAB89-6BFA-EB34-4BD5-BFBB0DF7EA75}"/>
          </ac:spMkLst>
        </pc:spChg>
        <pc:spChg chg="add del mod">
          <ac:chgData name="Le Thanh Luan" userId="600d64f34c8f77ee" providerId="LiveId" clId="{E29888D3-8767-464B-A3ED-B023FE9A35C7}" dt="2024-07-13T07:32:54.804" v="5362" actId="478"/>
          <ac:spMkLst>
            <pc:docMk/>
            <pc:sldMk cId="1341840600" sldId="270"/>
            <ac:spMk id="4" creationId="{96056A65-994D-402C-A420-280628724B29}"/>
          </ac:spMkLst>
        </pc:spChg>
        <pc:spChg chg="add del mod">
          <ac:chgData name="Le Thanh Luan" userId="600d64f34c8f77ee" providerId="LiveId" clId="{E29888D3-8767-464B-A3ED-B023FE9A35C7}" dt="2024-07-14T14:08:13.428" v="8436" actId="478"/>
          <ac:spMkLst>
            <pc:docMk/>
            <pc:sldMk cId="1341840600" sldId="270"/>
            <ac:spMk id="4" creationId="{A4383902-6D43-4A69-1864-814F72485A64}"/>
          </ac:spMkLst>
        </pc:spChg>
        <pc:spChg chg="mod">
          <ac:chgData name="Le Thanh Luan" userId="600d64f34c8f77ee" providerId="LiveId" clId="{E29888D3-8767-464B-A3ED-B023FE9A35C7}" dt="2024-07-14T14:08:24.486" v="8448" actId="20577"/>
          <ac:spMkLst>
            <pc:docMk/>
            <pc:sldMk cId="1341840600" sldId="270"/>
            <ac:spMk id="5" creationId="{5131D202-5F2A-ABF7-24FC-3F311F569FC5}"/>
          </ac:spMkLst>
        </pc:spChg>
        <pc:spChg chg="add mod">
          <ac:chgData name="Le Thanh Luan" userId="600d64f34c8f77ee" providerId="LiveId" clId="{E29888D3-8767-464B-A3ED-B023FE9A35C7}" dt="2024-07-15T05:20:13.185" v="20771" actId="1076"/>
          <ac:spMkLst>
            <pc:docMk/>
            <pc:sldMk cId="1341840600" sldId="270"/>
            <ac:spMk id="6" creationId="{EE2A26A1-6AE2-18CB-B865-50B61A6FBE3D}"/>
          </ac:spMkLst>
        </pc:spChg>
        <pc:spChg chg="mod">
          <ac:chgData name="Le Thanh Luan" userId="600d64f34c8f77ee" providerId="LiveId" clId="{E29888D3-8767-464B-A3ED-B023FE9A35C7}" dt="2024-07-09T15:22:25.631" v="415"/>
          <ac:spMkLst>
            <pc:docMk/>
            <pc:sldMk cId="1341840600" sldId="270"/>
            <ac:spMk id="8" creationId="{0BE50B1B-92FF-CD09-045E-9E8AAE083C33}"/>
          </ac:spMkLst>
        </pc:spChg>
        <pc:spChg chg="mod">
          <ac:chgData name="Le Thanh Luan" userId="600d64f34c8f77ee" providerId="LiveId" clId="{E29888D3-8767-464B-A3ED-B023FE9A35C7}" dt="2024-07-09T15:22:25.631" v="415"/>
          <ac:spMkLst>
            <pc:docMk/>
            <pc:sldMk cId="1341840600" sldId="270"/>
            <ac:spMk id="10" creationId="{9E8338C9-DC7A-849F-9229-1A0F282449EA}"/>
          </ac:spMkLst>
        </pc:spChg>
        <pc:spChg chg="mod">
          <ac:chgData name="Le Thanh Luan" userId="600d64f34c8f77ee" providerId="LiveId" clId="{E29888D3-8767-464B-A3ED-B023FE9A35C7}" dt="2024-07-09T15:22:25.631" v="415"/>
          <ac:spMkLst>
            <pc:docMk/>
            <pc:sldMk cId="1341840600" sldId="270"/>
            <ac:spMk id="12" creationId="{54A74ABC-63E3-BD73-2532-42289DA164EF}"/>
          </ac:spMkLst>
        </pc:spChg>
        <pc:spChg chg="del mod">
          <ac:chgData name="Le Thanh Luan" userId="600d64f34c8f77ee" providerId="LiveId" clId="{E29888D3-8767-464B-A3ED-B023FE9A35C7}" dt="2024-07-09T15:55:20.847" v="558" actId="478"/>
          <ac:spMkLst>
            <pc:docMk/>
            <pc:sldMk cId="1341840600" sldId="270"/>
            <ac:spMk id="14" creationId="{8322DBDA-EE66-52C6-0C31-492E958474B9}"/>
          </ac:spMkLst>
        </pc:spChg>
        <pc:spChg chg="del mod">
          <ac:chgData name="Le Thanh Luan" userId="600d64f34c8f77ee" providerId="LiveId" clId="{E29888D3-8767-464B-A3ED-B023FE9A35C7}" dt="2024-07-09T15:55:20.847" v="558" actId="478"/>
          <ac:spMkLst>
            <pc:docMk/>
            <pc:sldMk cId="1341840600" sldId="270"/>
            <ac:spMk id="17" creationId="{4648A4F6-42A1-0B3E-8A17-FE9301C0C90A}"/>
          </ac:spMkLst>
        </pc:spChg>
        <pc:grpChg chg="del mod">
          <ac:chgData name="Le Thanh Luan" userId="600d64f34c8f77ee" providerId="LiveId" clId="{E29888D3-8767-464B-A3ED-B023FE9A35C7}" dt="2024-07-09T15:55:20.847" v="558" actId="478"/>
          <ac:grpSpMkLst>
            <pc:docMk/>
            <pc:sldMk cId="1341840600" sldId="270"/>
            <ac:grpSpMk id="15" creationId="{DA74F164-37BA-F2D0-0DC3-F60432DB0C11}"/>
          </ac:grpSpMkLst>
        </pc:grpChg>
        <pc:picChg chg="del mod">
          <ac:chgData name="Le Thanh Luan" userId="600d64f34c8f77ee" providerId="LiveId" clId="{E29888D3-8767-464B-A3ED-B023FE9A35C7}" dt="2024-07-09T15:55:20.847" v="558" actId="478"/>
          <ac:picMkLst>
            <pc:docMk/>
            <pc:sldMk cId="1341840600" sldId="270"/>
            <ac:picMk id="6" creationId="{4BA02FDB-E0FC-46EA-7DCA-6AA73AB4E5D3}"/>
          </ac:picMkLst>
        </pc:picChg>
        <pc:picChg chg="add del mod">
          <ac:chgData name="Le Thanh Luan" userId="600d64f34c8f77ee" providerId="LiveId" clId="{E29888D3-8767-464B-A3ED-B023FE9A35C7}" dt="2024-07-13T07:32:54.804" v="5362" actId="478"/>
          <ac:picMkLst>
            <pc:docMk/>
            <pc:sldMk cId="1341840600" sldId="270"/>
            <ac:picMk id="1026" creationId="{CE73EB48-1771-EBE5-59BC-E04B18AE5723}"/>
          </ac:picMkLst>
        </pc:picChg>
        <pc:picChg chg="add mod">
          <ac:chgData name="Le Thanh Luan" userId="600d64f34c8f77ee" providerId="LiveId" clId="{E29888D3-8767-464B-A3ED-B023FE9A35C7}" dt="2024-07-15T05:19:24.941" v="20759" actId="1076"/>
          <ac:picMkLst>
            <pc:docMk/>
            <pc:sldMk cId="1341840600" sldId="270"/>
            <ac:picMk id="1027" creationId="{55F8B1B8-CDF1-5630-15BD-3A590B6BDA48}"/>
          </ac:picMkLst>
        </pc:picChg>
      </pc:sldChg>
      <pc:sldChg chg="modSp del mod modNotes modNotesTx">
        <pc:chgData name="Le Thanh Luan" userId="600d64f34c8f77ee" providerId="LiveId" clId="{E29888D3-8767-464B-A3ED-B023FE9A35C7}" dt="2024-07-09T15:36:03.313" v="553" actId="47"/>
        <pc:sldMkLst>
          <pc:docMk/>
          <pc:sldMk cId="3651498809" sldId="271"/>
        </pc:sldMkLst>
        <pc:spChg chg="mod">
          <ac:chgData name="Le Thanh Luan" userId="600d64f34c8f77ee" providerId="LiveId" clId="{E29888D3-8767-464B-A3ED-B023FE9A35C7}" dt="2024-07-09T15:22:26.608" v="417" actId="27636"/>
          <ac:spMkLst>
            <pc:docMk/>
            <pc:sldMk cId="3651498809" sldId="271"/>
            <ac:spMk id="2" creationId="{A2B7E207-A869-B342-B6D9-77005A268D98}"/>
          </ac:spMkLst>
        </pc:spChg>
        <pc:spChg chg="mod">
          <ac:chgData name="Le Thanh Luan" userId="600d64f34c8f77ee" providerId="LiveId" clId="{E29888D3-8767-464B-A3ED-B023FE9A35C7}" dt="2024-07-09T15:22:25.631" v="415"/>
          <ac:spMkLst>
            <pc:docMk/>
            <pc:sldMk cId="3651498809" sldId="271"/>
            <ac:spMk id="5" creationId="{853CF161-A6C1-F8C7-C9A5-5CD5BD5C176E}"/>
          </ac:spMkLst>
        </pc:spChg>
        <pc:spChg chg="mod">
          <ac:chgData name="Le Thanh Luan" userId="600d64f34c8f77ee" providerId="LiveId" clId="{E29888D3-8767-464B-A3ED-B023FE9A35C7}" dt="2024-07-09T15:22:25.631" v="415"/>
          <ac:spMkLst>
            <pc:docMk/>
            <pc:sldMk cId="3651498809" sldId="271"/>
            <ac:spMk id="7" creationId="{2590AF37-B0E0-18EA-FB40-68F968287FA1}"/>
          </ac:spMkLst>
        </pc:spChg>
      </pc:sldChg>
      <pc:sldChg chg="del">
        <pc:chgData name="Le Thanh Luan" userId="600d64f34c8f77ee" providerId="LiveId" clId="{E29888D3-8767-464B-A3ED-B023FE9A35C7}" dt="2024-07-09T14:08:51.140" v="0" actId="47"/>
        <pc:sldMkLst>
          <pc:docMk/>
          <pc:sldMk cId="1082086453" sldId="275"/>
        </pc:sldMkLst>
      </pc:sldChg>
      <pc:sldChg chg="addSp delSp modSp mod modNotes">
        <pc:chgData name="Le Thanh Luan" userId="600d64f34c8f77ee" providerId="LiveId" clId="{E29888D3-8767-464B-A3ED-B023FE9A35C7}" dt="2024-07-14T14:12:10.725" v="8504"/>
        <pc:sldMkLst>
          <pc:docMk/>
          <pc:sldMk cId="2610500090" sldId="276"/>
        </pc:sldMkLst>
        <pc:spChg chg="add mod">
          <ac:chgData name="Le Thanh Luan" userId="600d64f34c8f77ee" providerId="LiveId" clId="{E29888D3-8767-464B-A3ED-B023FE9A35C7}" dt="2024-07-14T14:12:10.725" v="8504"/>
          <ac:spMkLst>
            <pc:docMk/>
            <pc:sldMk cId="2610500090" sldId="276"/>
            <ac:spMk id="2" creationId="{258B56C2-D309-5BE6-3502-83234FF85603}"/>
          </ac:spMkLst>
        </pc:spChg>
        <pc:spChg chg="mod">
          <ac:chgData name="Le Thanh Luan" userId="600d64f34c8f77ee" providerId="LiveId" clId="{E29888D3-8767-464B-A3ED-B023FE9A35C7}" dt="2024-07-09T15:22:25.631" v="415"/>
          <ac:spMkLst>
            <pc:docMk/>
            <pc:sldMk cId="2610500090" sldId="276"/>
            <ac:spMk id="4" creationId="{FB67697B-E2F6-452F-B4AF-9444ACC6F580}"/>
          </ac:spMkLst>
        </pc:spChg>
        <pc:spChg chg="mod">
          <ac:chgData name="Le Thanh Luan" userId="600d64f34c8f77ee" providerId="LiveId" clId="{E29888D3-8767-464B-A3ED-B023FE9A35C7}" dt="2024-07-14T14:09:55.751" v="8478" actId="1076"/>
          <ac:spMkLst>
            <pc:docMk/>
            <pc:sldMk cId="2610500090" sldId="276"/>
            <ac:spMk id="7" creationId="{FC6226D4-37D7-71EF-ECA0-EE49E73EBC96}"/>
          </ac:spMkLst>
        </pc:spChg>
        <pc:spChg chg="del mod">
          <ac:chgData name="Le Thanh Luan" userId="600d64f34c8f77ee" providerId="LiveId" clId="{E29888D3-8767-464B-A3ED-B023FE9A35C7}" dt="2024-07-14T14:11:39.854" v="8489" actId="478"/>
          <ac:spMkLst>
            <pc:docMk/>
            <pc:sldMk cId="2610500090" sldId="276"/>
            <ac:spMk id="12" creationId="{9C3E0578-1B11-9692-E910-09E74776F8FF}"/>
          </ac:spMkLst>
        </pc:spChg>
        <pc:grpChg chg="mod">
          <ac:chgData name="Le Thanh Luan" userId="600d64f34c8f77ee" providerId="LiveId" clId="{E29888D3-8767-464B-A3ED-B023FE9A35C7}" dt="2024-07-14T14:10:07.282" v="8480" actId="1076"/>
          <ac:grpSpMkLst>
            <pc:docMk/>
            <pc:sldMk cId="2610500090" sldId="276"/>
            <ac:grpSpMk id="13" creationId="{EC614A01-910D-85AC-8D1D-5D33D353B453}"/>
          </ac:grpSpMkLst>
        </pc:grpChg>
        <pc:cxnChg chg="mod">
          <ac:chgData name="Le Thanh Luan" userId="600d64f34c8f77ee" providerId="LiveId" clId="{E29888D3-8767-464B-A3ED-B023FE9A35C7}" dt="2024-07-09T15:22:25.631" v="415"/>
          <ac:cxnSpMkLst>
            <pc:docMk/>
            <pc:sldMk cId="2610500090" sldId="276"/>
            <ac:cxnSpMk id="9" creationId="{4D12CCED-8998-33D8-91EF-1C76714B4836}"/>
          </ac:cxnSpMkLst>
        </pc:cxnChg>
      </pc:sldChg>
      <pc:sldChg chg="addSp modSp mod">
        <pc:chgData name="Le Thanh Luan" userId="600d64f34c8f77ee" providerId="LiveId" clId="{E29888D3-8767-464B-A3ED-B023FE9A35C7}" dt="2024-07-14T14:12:33.458" v="8517"/>
        <pc:sldMkLst>
          <pc:docMk/>
          <pc:sldMk cId="4049851474" sldId="277"/>
        </pc:sldMkLst>
        <pc:spChg chg="add mod">
          <ac:chgData name="Le Thanh Luan" userId="600d64f34c8f77ee" providerId="LiveId" clId="{E29888D3-8767-464B-A3ED-B023FE9A35C7}" dt="2024-07-14T14:12:33.458" v="8517"/>
          <ac:spMkLst>
            <pc:docMk/>
            <pc:sldMk cId="4049851474" sldId="277"/>
            <ac:spMk id="2" creationId="{B70EA181-C779-08B5-5A5E-6E98EC15E16A}"/>
          </ac:spMkLst>
        </pc:spChg>
        <pc:spChg chg="mod">
          <ac:chgData name="Le Thanh Luan" userId="600d64f34c8f77ee" providerId="LiveId" clId="{E29888D3-8767-464B-A3ED-B023FE9A35C7}" dt="2024-07-09T15:22:25.631" v="415"/>
          <ac:spMkLst>
            <pc:docMk/>
            <pc:sldMk cId="4049851474" sldId="277"/>
            <ac:spMk id="4" creationId="{FB67697B-E2F6-452F-B4AF-9444ACC6F580}"/>
          </ac:spMkLst>
        </pc:spChg>
        <pc:spChg chg="mod">
          <ac:chgData name="Le Thanh Luan" userId="600d64f34c8f77ee" providerId="LiveId" clId="{E29888D3-8767-464B-A3ED-B023FE9A35C7}" dt="2024-07-13T03:09:59.108" v="5079" actId="1076"/>
          <ac:spMkLst>
            <pc:docMk/>
            <pc:sldMk cId="4049851474" sldId="277"/>
            <ac:spMk id="7" creationId="{FC6226D4-37D7-71EF-ECA0-EE49E73EBC96}"/>
          </ac:spMkLst>
        </pc:spChg>
        <pc:spChg chg="mod">
          <ac:chgData name="Le Thanh Luan" userId="600d64f34c8f77ee" providerId="LiveId" clId="{E29888D3-8767-464B-A3ED-B023FE9A35C7}" dt="2024-07-14T14:12:21.844" v="8505" actId="6549"/>
          <ac:spMkLst>
            <pc:docMk/>
            <pc:sldMk cId="4049851474" sldId="277"/>
            <ac:spMk id="12" creationId="{9C3E0578-1B11-9692-E910-09E74776F8FF}"/>
          </ac:spMkLst>
        </pc:spChg>
        <pc:grpChg chg="mod">
          <ac:chgData name="Le Thanh Luan" userId="600d64f34c8f77ee" providerId="LiveId" clId="{E29888D3-8767-464B-A3ED-B023FE9A35C7}" dt="2024-07-13T03:10:59.145" v="5098" actId="1076"/>
          <ac:grpSpMkLst>
            <pc:docMk/>
            <pc:sldMk cId="4049851474" sldId="277"/>
            <ac:grpSpMk id="13" creationId="{EC614A01-910D-85AC-8D1D-5D33D353B453}"/>
          </ac:grpSpMkLst>
        </pc:grpChg>
        <pc:cxnChg chg="mod">
          <ac:chgData name="Le Thanh Luan" userId="600d64f34c8f77ee" providerId="LiveId" clId="{E29888D3-8767-464B-A3ED-B023FE9A35C7}" dt="2024-07-09T15:22:25.631" v="415"/>
          <ac:cxnSpMkLst>
            <pc:docMk/>
            <pc:sldMk cId="4049851474" sldId="277"/>
            <ac:cxnSpMk id="9" creationId="{4D12CCED-8998-33D8-91EF-1C76714B4836}"/>
          </ac:cxnSpMkLst>
        </pc:cxnChg>
      </pc:sldChg>
      <pc:sldChg chg="addSp delSp modSp mod">
        <pc:chgData name="Le Thanh Luan" userId="600d64f34c8f77ee" providerId="LiveId" clId="{E29888D3-8767-464B-A3ED-B023FE9A35C7}" dt="2024-07-14T14:12:50.205" v="8527"/>
        <pc:sldMkLst>
          <pc:docMk/>
          <pc:sldMk cId="4063027638" sldId="278"/>
        </pc:sldMkLst>
        <pc:spChg chg="add mod">
          <ac:chgData name="Le Thanh Luan" userId="600d64f34c8f77ee" providerId="LiveId" clId="{E29888D3-8767-464B-A3ED-B023FE9A35C7}" dt="2024-07-14T14:12:50.205" v="8527"/>
          <ac:spMkLst>
            <pc:docMk/>
            <pc:sldMk cId="4063027638" sldId="278"/>
            <ac:spMk id="2" creationId="{507D666E-86F9-83FB-428E-E3DBD5BFA58C}"/>
          </ac:spMkLst>
        </pc:spChg>
        <pc:spChg chg="mod">
          <ac:chgData name="Le Thanh Luan" userId="600d64f34c8f77ee" providerId="LiveId" clId="{E29888D3-8767-464B-A3ED-B023FE9A35C7}" dt="2024-07-09T15:22:25.631" v="415"/>
          <ac:spMkLst>
            <pc:docMk/>
            <pc:sldMk cId="4063027638" sldId="278"/>
            <ac:spMk id="4" creationId="{FB67697B-E2F6-452F-B4AF-9444ACC6F580}"/>
          </ac:spMkLst>
        </pc:spChg>
        <pc:spChg chg="mod">
          <ac:chgData name="Le Thanh Luan" userId="600d64f34c8f77ee" providerId="LiveId" clId="{E29888D3-8767-464B-A3ED-B023FE9A35C7}" dt="2024-07-13T03:10:33.513" v="5096" actId="1076"/>
          <ac:spMkLst>
            <pc:docMk/>
            <pc:sldMk cId="4063027638" sldId="278"/>
            <ac:spMk id="7" creationId="{FC6226D4-37D7-71EF-ECA0-EE49E73EBC96}"/>
          </ac:spMkLst>
        </pc:spChg>
        <pc:spChg chg="del mod">
          <ac:chgData name="Le Thanh Luan" userId="600d64f34c8f77ee" providerId="LiveId" clId="{E29888D3-8767-464B-A3ED-B023FE9A35C7}" dt="2024-07-14T14:12:43.624" v="8519" actId="478"/>
          <ac:spMkLst>
            <pc:docMk/>
            <pc:sldMk cId="4063027638" sldId="278"/>
            <ac:spMk id="12" creationId="{9C3E0578-1B11-9692-E910-09E74776F8FF}"/>
          </ac:spMkLst>
        </pc:spChg>
        <pc:grpChg chg="mod">
          <ac:chgData name="Le Thanh Luan" userId="600d64f34c8f77ee" providerId="LiveId" clId="{E29888D3-8767-464B-A3ED-B023FE9A35C7}" dt="2024-07-13T03:10:41.058" v="5097" actId="1076"/>
          <ac:grpSpMkLst>
            <pc:docMk/>
            <pc:sldMk cId="4063027638" sldId="278"/>
            <ac:grpSpMk id="13" creationId="{EC614A01-910D-85AC-8D1D-5D33D353B453}"/>
          </ac:grpSpMkLst>
        </pc:grpChg>
        <pc:cxnChg chg="mod">
          <ac:chgData name="Le Thanh Luan" userId="600d64f34c8f77ee" providerId="LiveId" clId="{E29888D3-8767-464B-A3ED-B023FE9A35C7}" dt="2024-07-09T15:22:25.631" v="415"/>
          <ac:cxnSpMkLst>
            <pc:docMk/>
            <pc:sldMk cId="4063027638" sldId="278"/>
            <ac:cxnSpMk id="9" creationId="{4D12CCED-8998-33D8-91EF-1C76714B4836}"/>
          </ac:cxnSpMkLst>
        </pc:cxnChg>
      </pc:sldChg>
      <pc:sldChg chg="addSp delSp modSp del mod modAnim modNotesTx">
        <pc:chgData name="Le Thanh Luan" userId="600d64f34c8f77ee" providerId="LiveId" clId="{E29888D3-8767-464B-A3ED-B023FE9A35C7}" dt="2024-07-12T10:14:07.304" v="4543" actId="47"/>
        <pc:sldMkLst>
          <pc:docMk/>
          <pc:sldMk cId="3930427404" sldId="279"/>
        </pc:sldMkLst>
        <pc:spChg chg="mod">
          <ac:chgData name="Le Thanh Luan" userId="600d64f34c8f77ee" providerId="LiveId" clId="{E29888D3-8767-464B-A3ED-B023FE9A35C7}" dt="2024-07-09T15:22:25.631" v="415"/>
          <ac:spMkLst>
            <pc:docMk/>
            <pc:sldMk cId="3930427404" sldId="279"/>
            <ac:spMk id="2" creationId="{9E9CAB07-B0CD-4712-9734-2D3CBC72598C}"/>
          </ac:spMkLst>
        </pc:spChg>
        <pc:spChg chg="mod">
          <ac:chgData name="Le Thanh Luan" userId="600d64f34c8f77ee" providerId="LiveId" clId="{E29888D3-8767-464B-A3ED-B023FE9A35C7}" dt="2024-07-12T09:30:06.660" v="4346" actId="403"/>
          <ac:spMkLst>
            <pc:docMk/>
            <pc:sldMk cId="3930427404" sldId="279"/>
            <ac:spMk id="3" creationId="{F39C6F49-1887-4BE4-A583-FB79B8A22935}"/>
          </ac:spMkLst>
        </pc:spChg>
        <pc:spChg chg="add mod">
          <ac:chgData name="Le Thanh Luan" userId="600d64f34c8f77ee" providerId="LiveId" clId="{E29888D3-8767-464B-A3ED-B023FE9A35C7}" dt="2024-07-10T10:12:22.649" v="2601"/>
          <ac:spMkLst>
            <pc:docMk/>
            <pc:sldMk cId="3930427404" sldId="279"/>
            <ac:spMk id="4" creationId="{508D2F0F-D97E-AC8A-BBCF-7E4FB99FF4CB}"/>
          </ac:spMkLst>
        </pc:spChg>
        <pc:spChg chg="mod">
          <ac:chgData name="Le Thanh Luan" userId="600d64f34c8f77ee" providerId="LiveId" clId="{E29888D3-8767-464B-A3ED-B023FE9A35C7}" dt="2024-07-09T15:22:25.631" v="415"/>
          <ac:spMkLst>
            <pc:docMk/>
            <pc:sldMk cId="3930427404" sldId="279"/>
            <ac:spMk id="6" creationId="{5F0BF0A7-696D-B21E-24B0-75D7B85AF280}"/>
          </ac:spMkLst>
        </pc:spChg>
        <pc:spChg chg="mod">
          <ac:chgData name="Le Thanh Luan" userId="600d64f34c8f77ee" providerId="LiveId" clId="{E29888D3-8767-464B-A3ED-B023FE9A35C7}" dt="2024-07-09T15:22:25.631" v="415"/>
          <ac:spMkLst>
            <pc:docMk/>
            <pc:sldMk cId="3930427404" sldId="279"/>
            <ac:spMk id="15" creationId="{824BED57-52C9-7BCC-2254-D04644BC5E6C}"/>
          </ac:spMkLst>
        </pc:spChg>
        <pc:spChg chg="mod">
          <ac:chgData name="Le Thanh Luan" userId="600d64f34c8f77ee" providerId="LiveId" clId="{E29888D3-8767-464B-A3ED-B023FE9A35C7}" dt="2024-07-09T15:22:25.631" v="415"/>
          <ac:spMkLst>
            <pc:docMk/>
            <pc:sldMk cId="3930427404" sldId="279"/>
            <ac:spMk id="16" creationId="{7412985D-0F7C-0BAA-D0E4-31F1EBD1304B}"/>
          </ac:spMkLst>
        </pc:spChg>
        <pc:spChg chg="mod">
          <ac:chgData name="Le Thanh Luan" userId="600d64f34c8f77ee" providerId="LiveId" clId="{E29888D3-8767-464B-A3ED-B023FE9A35C7}" dt="2024-07-09T15:22:25.631" v="415"/>
          <ac:spMkLst>
            <pc:docMk/>
            <pc:sldMk cId="3930427404" sldId="279"/>
            <ac:spMk id="17" creationId="{A6C7AA24-F764-A380-F2B4-A380E0AC2695}"/>
          </ac:spMkLst>
        </pc:spChg>
        <pc:spChg chg="mod">
          <ac:chgData name="Le Thanh Luan" userId="600d64f34c8f77ee" providerId="LiveId" clId="{E29888D3-8767-464B-A3ED-B023FE9A35C7}" dt="2024-07-09T15:22:25.631" v="415"/>
          <ac:spMkLst>
            <pc:docMk/>
            <pc:sldMk cId="3930427404" sldId="279"/>
            <ac:spMk id="21" creationId="{7CADB6A5-16CB-7C9A-0A93-0B7C302D08A0}"/>
          </ac:spMkLst>
        </pc:spChg>
        <pc:spChg chg="mod">
          <ac:chgData name="Le Thanh Luan" userId="600d64f34c8f77ee" providerId="LiveId" clId="{E29888D3-8767-464B-A3ED-B023FE9A35C7}" dt="2024-07-09T15:22:25.631" v="415"/>
          <ac:spMkLst>
            <pc:docMk/>
            <pc:sldMk cId="3930427404" sldId="279"/>
            <ac:spMk id="23" creationId="{8C04B93E-083A-D914-1A56-99CD4E930A1D}"/>
          </ac:spMkLst>
        </pc:spChg>
        <pc:spChg chg="mod">
          <ac:chgData name="Le Thanh Luan" userId="600d64f34c8f77ee" providerId="LiveId" clId="{E29888D3-8767-464B-A3ED-B023FE9A35C7}" dt="2024-07-09T15:22:25.631" v="415"/>
          <ac:spMkLst>
            <pc:docMk/>
            <pc:sldMk cId="3930427404" sldId="279"/>
            <ac:spMk id="24" creationId="{7A9788C3-79D4-ECC5-77EB-9382A6904C18}"/>
          </ac:spMkLst>
        </pc:spChg>
        <pc:spChg chg="mod">
          <ac:chgData name="Le Thanh Luan" userId="600d64f34c8f77ee" providerId="LiveId" clId="{E29888D3-8767-464B-A3ED-B023FE9A35C7}" dt="2024-07-09T15:22:25.631" v="415"/>
          <ac:spMkLst>
            <pc:docMk/>
            <pc:sldMk cId="3930427404" sldId="279"/>
            <ac:spMk id="25" creationId="{7CFF014A-F7B0-39C3-A98F-D88C0CCB928C}"/>
          </ac:spMkLst>
        </pc:spChg>
        <pc:spChg chg="del mod">
          <ac:chgData name="Le Thanh Luan" userId="600d64f34c8f77ee" providerId="LiveId" clId="{E29888D3-8767-464B-A3ED-B023FE9A35C7}" dt="2024-07-12T10:11:52.412" v="4497" actId="21"/>
          <ac:spMkLst>
            <pc:docMk/>
            <pc:sldMk cId="3930427404" sldId="279"/>
            <ac:spMk id="27" creationId="{323D475F-DD51-E106-3B9D-6F290ED73ADD}"/>
          </ac:spMkLst>
        </pc:spChg>
        <pc:spChg chg="del mod">
          <ac:chgData name="Le Thanh Luan" userId="600d64f34c8f77ee" providerId="LiveId" clId="{E29888D3-8767-464B-A3ED-B023FE9A35C7}" dt="2024-07-12T10:13:29.564" v="4533" actId="21"/>
          <ac:spMkLst>
            <pc:docMk/>
            <pc:sldMk cId="3930427404" sldId="279"/>
            <ac:spMk id="29" creationId="{C1131309-B880-9747-ECCD-CA4A9CF16477}"/>
          </ac:spMkLst>
        </pc:spChg>
        <pc:spChg chg="del mod">
          <ac:chgData name="Le Thanh Luan" userId="600d64f34c8f77ee" providerId="LiveId" clId="{E29888D3-8767-464B-A3ED-B023FE9A35C7}" dt="2024-07-12T10:10:54.764" v="4453" actId="478"/>
          <ac:spMkLst>
            <pc:docMk/>
            <pc:sldMk cId="3930427404" sldId="279"/>
            <ac:spMk id="31" creationId="{323E2472-9579-D080-6119-BE9444548597}"/>
          </ac:spMkLst>
        </pc:spChg>
        <pc:grpChg chg="mod">
          <ac:chgData name="Le Thanh Luan" userId="600d64f34c8f77ee" providerId="LiveId" clId="{E29888D3-8767-464B-A3ED-B023FE9A35C7}" dt="2024-07-09T15:22:25.631" v="415"/>
          <ac:grpSpMkLst>
            <pc:docMk/>
            <pc:sldMk cId="3930427404" sldId="279"/>
            <ac:grpSpMk id="13" creationId="{9482CCF8-06F3-ACFE-2F49-0615B4A045F4}"/>
          </ac:grpSpMkLst>
        </pc:grpChg>
        <pc:grpChg chg="mod">
          <ac:chgData name="Le Thanh Luan" userId="600d64f34c8f77ee" providerId="LiveId" clId="{E29888D3-8767-464B-A3ED-B023FE9A35C7}" dt="2024-07-09T15:22:25.631" v="415"/>
          <ac:grpSpMkLst>
            <pc:docMk/>
            <pc:sldMk cId="3930427404" sldId="279"/>
            <ac:grpSpMk id="14" creationId="{56790CDC-71A5-96C6-CC68-105AF6642BCC}"/>
          </ac:grpSpMkLst>
        </pc:grpChg>
        <pc:grpChg chg="del mod">
          <ac:chgData name="Le Thanh Luan" userId="600d64f34c8f77ee" providerId="LiveId" clId="{E29888D3-8767-464B-A3ED-B023FE9A35C7}" dt="2024-07-12T10:11:33.336" v="4491" actId="21"/>
          <ac:grpSpMkLst>
            <pc:docMk/>
            <pc:sldMk cId="3930427404" sldId="279"/>
            <ac:grpSpMk id="18" creationId="{939BCB6E-AEFB-7A0A-010A-EA001575B04A}"/>
          </ac:grpSpMkLst>
        </pc:grpChg>
        <pc:grpChg chg="del mod">
          <ac:chgData name="Le Thanh Luan" userId="600d64f34c8f77ee" providerId="LiveId" clId="{E29888D3-8767-464B-A3ED-B023FE9A35C7}" dt="2024-07-12T10:12:00.588" v="4500" actId="21"/>
          <ac:grpSpMkLst>
            <pc:docMk/>
            <pc:sldMk cId="3930427404" sldId="279"/>
            <ac:grpSpMk id="19" creationId="{538B904A-27D4-7B6C-871C-83733A1C0930}"/>
          </ac:grpSpMkLst>
        </pc:grpChg>
        <pc:grpChg chg="mod">
          <ac:chgData name="Le Thanh Luan" userId="600d64f34c8f77ee" providerId="LiveId" clId="{E29888D3-8767-464B-A3ED-B023FE9A35C7}" dt="2024-07-09T15:22:25.631" v="415"/>
          <ac:grpSpMkLst>
            <pc:docMk/>
            <pc:sldMk cId="3930427404" sldId="279"/>
            <ac:grpSpMk id="20" creationId="{229654F6-84A3-D050-8767-F6F5F2538FBC}"/>
          </ac:grpSpMkLst>
        </pc:grpChg>
        <pc:grpChg chg="mod">
          <ac:chgData name="Le Thanh Luan" userId="600d64f34c8f77ee" providerId="LiveId" clId="{E29888D3-8767-464B-A3ED-B023FE9A35C7}" dt="2024-07-09T15:22:25.631" v="415"/>
          <ac:grpSpMkLst>
            <pc:docMk/>
            <pc:sldMk cId="3930427404" sldId="279"/>
            <ac:grpSpMk id="22" creationId="{04311BF4-0114-452A-831F-5D86A5125F56}"/>
          </ac:grpSpMkLst>
        </pc:grpChg>
        <pc:picChg chg="del mod">
          <ac:chgData name="Le Thanh Luan" userId="600d64f34c8f77ee" providerId="LiveId" clId="{E29888D3-8767-464B-A3ED-B023FE9A35C7}" dt="2024-07-12T10:13:43.750" v="4537" actId="21"/>
          <ac:picMkLst>
            <pc:docMk/>
            <pc:sldMk cId="3930427404" sldId="279"/>
            <ac:picMk id="32" creationId="{E46D7552-A669-0174-3DAB-13B88D5A6CE1}"/>
          </ac:picMkLst>
        </pc:picChg>
      </pc:sldChg>
      <pc:sldChg chg="addSp delSp modSp del mod modNotes">
        <pc:chgData name="Le Thanh Luan" userId="600d64f34c8f77ee" providerId="LiveId" clId="{E29888D3-8767-464B-A3ED-B023FE9A35C7}" dt="2024-07-10T03:26:28.553" v="808" actId="47"/>
        <pc:sldMkLst>
          <pc:docMk/>
          <pc:sldMk cId="2192848594" sldId="280"/>
        </pc:sldMkLst>
        <pc:spChg chg="add del mod">
          <ac:chgData name="Le Thanh Luan" userId="600d64f34c8f77ee" providerId="LiveId" clId="{E29888D3-8767-464B-A3ED-B023FE9A35C7}" dt="2024-07-10T03:26:17.945" v="806" actId="21"/>
          <ac:spMkLst>
            <pc:docMk/>
            <pc:sldMk cId="2192848594" sldId="280"/>
            <ac:spMk id="3" creationId="{F5E125DB-0ADE-9DC1-1906-FC90190DC64F}"/>
          </ac:spMkLst>
        </pc:spChg>
        <pc:spChg chg="mod">
          <ac:chgData name="Le Thanh Luan" userId="600d64f34c8f77ee" providerId="LiveId" clId="{E29888D3-8767-464B-A3ED-B023FE9A35C7}" dt="2024-07-09T15:22:25.631" v="415"/>
          <ac:spMkLst>
            <pc:docMk/>
            <pc:sldMk cId="2192848594" sldId="280"/>
            <ac:spMk id="4" creationId="{FB67697B-E2F6-452F-B4AF-9444ACC6F580}"/>
          </ac:spMkLst>
        </pc:spChg>
        <pc:spChg chg="add del mod">
          <ac:chgData name="Le Thanh Luan" userId="600d64f34c8f77ee" providerId="LiveId" clId="{E29888D3-8767-464B-A3ED-B023FE9A35C7}" dt="2024-07-09T14:36:38.755" v="320"/>
          <ac:spMkLst>
            <pc:docMk/>
            <pc:sldMk cId="2192848594" sldId="280"/>
            <ac:spMk id="5" creationId="{53A78CF7-DE4F-032C-F971-12D1B81BC68D}"/>
          </ac:spMkLst>
        </pc:spChg>
        <pc:spChg chg="add del mod">
          <ac:chgData name="Le Thanh Luan" userId="600d64f34c8f77ee" providerId="LiveId" clId="{E29888D3-8767-464B-A3ED-B023FE9A35C7}" dt="2024-07-09T14:36:54.868" v="323"/>
          <ac:spMkLst>
            <pc:docMk/>
            <pc:sldMk cId="2192848594" sldId="280"/>
            <ac:spMk id="6" creationId="{796F5825-71C2-296F-93BF-71B38F38A231}"/>
          </ac:spMkLst>
        </pc:spChg>
        <pc:spChg chg="del mod">
          <ac:chgData name="Le Thanh Luan" userId="600d64f34c8f77ee" providerId="LiveId" clId="{E29888D3-8767-464B-A3ED-B023FE9A35C7}" dt="2024-07-10T03:26:17.945" v="806" actId="21"/>
          <ac:spMkLst>
            <pc:docMk/>
            <pc:sldMk cId="2192848594" sldId="280"/>
            <ac:spMk id="7" creationId="{FC6226D4-37D7-71EF-ECA0-EE49E73EBC96}"/>
          </ac:spMkLst>
        </pc:spChg>
        <pc:spChg chg="add del mod">
          <ac:chgData name="Le Thanh Luan" userId="600d64f34c8f77ee" providerId="LiveId" clId="{E29888D3-8767-464B-A3ED-B023FE9A35C7}" dt="2024-07-10T03:26:17.945" v="806" actId="21"/>
          <ac:spMkLst>
            <pc:docMk/>
            <pc:sldMk cId="2192848594" sldId="280"/>
            <ac:spMk id="8" creationId="{71C8B174-9140-D3E2-6A74-D5FE4274CA0F}"/>
          </ac:spMkLst>
        </pc:spChg>
      </pc:sldChg>
      <pc:sldChg chg="addSp delSp modSp del mod">
        <pc:chgData name="Le Thanh Luan" userId="600d64f34c8f77ee" providerId="LiveId" clId="{E29888D3-8767-464B-A3ED-B023FE9A35C7}" dt="2024-07-09T15:36:02.249" v="552" actId="47"/>
        <pc:sldMkLst>
          <pc:docMk/>
          <pc:sldMk cId="2794806808" sldId="281"/>
        </pc:sldMkLst>
        <pc:spChg chg="mod">
          <ac:chgData name="Le Thanh Luan" userId="600d64f34c8f77ee" providerId="LiveId" clId="{E29888D3-8767-464B-A3ED-B023FE9A35C7}" dt="2024-07-09T15:22:25.631" v="415"/>
          <ac:spMkLst>
            <pc:docMk/>
            <pc:sldMk cId="2794806808" sldId="281"/>
            <ac:spMk id="2" creationId="{34AD8E52-349C-EF76-69EB-C09C6078A876}"/>
          </ac:spMkLst>
        </pc:spChg>
        <pc:spChg chg="add mod">
          <ac:chgData name="Le Thanh Luan" userId="600d64f34c8f77ee" providerId="LiveId" clId="{E29888D3-8767-464B-A3ED-B023FE9A35C7}" dt="2024-07-09T15:22:25.631" v="415"/>
          <ac:spMkLst>
            <pc:docMk/>
            <pc:sldMk cId="2794806808" sldId="281"/>
            <ac:spMk id="4" creationId="{B3C32BB2-E789-BB79-3885-DFA45A73C449}"/>
          </ac:spMkLst>
        </pc:spChg>
        <pc:spChg chg="mod">
          <ac:chgData name="Le Thanh Luan" userId="600d64f34c8f77ee" providerId="LiveId" clId="{E29888D3-8767-464B-A3ED-B023FE9A35C7}" dt="2024-07-09T15:22:26.595" v="416" actId="27636"/>
          <ac:spMkLst>
            <pc:docMk/>
            <pc:sldMk cId="2794806808" sldId="281"/>
            <ac:spMk id="5" creationId="{5131D202-5F2A-ABF7-24FC-3F311F569FC5}"/>
          </ac:spMkLst>
        </pc:spChg>
        <pc:spChg chg="del mod">
          <ac:chgData name="Le Thanh Luan" userId="600d64f34c8f77ee" providerId="LiveId" clId="{E29888D3-8767-464B-A3ED-B023FE9A35C7}" dt="2024-07-09T14:16:56.113" v="14" actId="478"/>
          <ac:spMkLst>
            <pc:docMk/>
            <pc:sldMk cId="2794806808" sldId="281"/>
            <ac:spMk id="7" creationId="{C7E338A5-F992-93FC-6AC3-DEC34857AE61}"/>
          </ac:spMkLst>
        </pc:spChg>
        <pc:spChg chg="add mod">
          <ac:chgData name="Le Thanh Luan" userId="600d64f34c8f77ee" providerId="LiveId" clId="{E29888D3-8767-464B-A3ED-B023FE9A35C7}" dt="2024-07-09T15:22:25.631" v="415"/>
          <ac:spMkLst>
            <pc:docMk/>
            <pc:sldMk cId="2794806808" sldId="281"/>
            <ac:spMk id="8" creationId="{4E762DB7-E6E0-4C58-EE3E-4DEEC3D06B91}"/>
          </ac:spMkLst>
        </pc:spChg>
      </pc:sldChg>
      <pc:sldChg chg="addSp delSp modSp del mod">
        <pc:chgData name="Le Thanh Luan" userId="600d64f34c8f77ee" providerId="LiveId" clId="{E29888D3-8767-464B-A3ED-B023FE9A35C7}" dt="2024-07-12T09:00:18.571" v="3456" actId="47"/>
        <pc:sldMkLst>
          <pc:docMk/>
          <pc:sldMk cId="1628948425" sldId="282"/>
        </pc:sldMkLst>
        <pc:spChg chg="mod">
          <ac:chgData name="Le Thanh Luan" userId="600d64f34c8f77ee" providerId="LiveId" clId="{E29888D3-8767-464B-A3ED-B023FE9A35C7}" dt="2024-07-09T15:22:25.631" v="415"/>
          <ac:spMkLst>
            <pc:docMk/>
            <pc:sldMk cId="1628948425" sldId="282"/>
            <ac:spMk id="2" creationId="{34AD8E52-349C-EF76-69EB-C09C6078A876}"/>
          </ac:spMkLst>
        </pc:spChg>
        <pc:spChg chg="mod">
          <ac:chgData name="Le Thanh Luan" userId="600d64f34c8f77ee" providerId="LiveId" clId="{E29888D3-8767-464B-A3ED-B023FE9A35C7}" dt="2024-07-09T15:22:26.624" v="420" actId="27636"/>
          <ac:spMkLst>
            <pc:docMk/>
            <pc:sldMk cId="1628948425" sldId="282"/>
            <ac:spMk id="5" creationId="{5131D202-5F2A-ABF7-24FC-3F311F569FC5}"/>
          </ac:spMkLst>
        </pc:spChg>
        <pc:spChg chg="mod">
          <ac:chgData name="Le Thanh Luan" userId="600d64f34c8f77ee" providerId="LiveId" clId="{E29888D3-8767-464B-A3ED-B023FE9A35C7}" dt="2024-07-10T07:55:21.490" v="1998" actId="1076"/>
          <ac:spMkLst>
            <pc:docMk/>
            <pc:sldMk cId="1628948425" sldId="282"/>
            <ac:spMk id="11" creationId="{9515776A-AE45-A703-AD95-91F991E9B518}"/>
          </ac:spMkLst>
        </pc:spChg>
        <pc:spChg chg="mod">
          <ac:chgData name="Le Thanh Luan" userId="600d64f34c8f77ee" providerId="LiveId" clId="{E29888D3-8767-464B-A3ED-B023FE9A35C7}" dt="2024-07-10T10:02:00.910" v="2491" actId="1076"/>
          <ac:spMkLst>
            <pc:docMk/>
            <pc:sldMk cId="1628948425" sldId="282"/>
            <ac:spMk id="13" creationId="{F3530D12-3EAB-858F-9AFF-10049DE97F2E}"/>
          </ac:spMkLst>
        </pc:spChg>
        <pc:graphicFrameChg chg="add del mod modGraphic">
          <ac:chgData name="Le Thanh Luan" userId="600d64f34c8f77ee" providerId="LiveId" clId="{E29888D3-8767-464B-A3ED-B023FE9A35C7}" dt="2024-07-12T08:47:46.357" v="3365" actId="478"/>
          <ac:graphicFrameMkLst>
            <pc:docMk/>
            <pc:sldMk cId="1628948425" sldId="282"/>
            <ac:graphicFrameMk id="3" creationId="{CF3EEE86-228B-BADF-E331-1DF3B6EC3D9D}"/>
          </ac:graphicFrameMkLst>
        </pc:graphicFrameChg>
        <pc:picChg chg="del mod">
          <ac:chgData name="Le Thanh Luan" userId="600d64f34c8f77ee" providerId="LiveId" clId="{E29888D3-8767-464B-A3ED-B023FE9A35C7}" dt="2024-07-12T08:52:20.786" v="3423" actId="21"/>
          <ac:picMkLst>
            <pc:docMk/>
            <pc:sldMk cId="1628948425" sldId="282"/>
            <ac:picMk id="7" creationId="{34F19562-D9EA-C752-F395-9FCBB18100EE}"/>
          </ac:picMkLst>
        </pc:picChg>
      </pc:sldChg>
      <pc:sldChg chg="addSp delSp modSp mod modNotesTx">
        <pc:chgData name="Le Thanh Luan" userId="600d64f34c8f77ee" providerId="LiveId" clId="{E29888D3-8767-464B-A3ED-B023FE9A35C7}" dt="2024-07-16T01:39:14.962" v="21550" actId="1076"/>
        <pc:sldMkLst>
          <pc:docMk/>
          <pc:sldMk cId="3371593539" sldId="283"/>
        </pc:sldMkLst>
        <pc:spChg chg="mod">
          <ac:chgData name="Le Thanh Luan" userId="600d64f34c8f77ee" providerId="LiveId" clId="{E29888D3-8767-464B-A3ED-B023FE9A35C7}" dt="2024-07-09T15:22:25.631" v="415"/>
          <ac:spMkLst>
            <pc:docMk/>
            <pc:sldMk cId="3371593539" sldId="283"/>
            <ac:spMk id="2" creationId="{34AD8E52-349C-EF76-69EB-C09C6078A876}"/>
          </ac:spMkLst>
        </pc:spChg>
        <pc:spChg chg="mod">
          <ac:chgData name="Le Thanh Luan" userId="600d64f34c8f77ee" providerId="LiveId" clId="{E29888D3-8767-464B-A3ED-B023FE9A35C7}" dt="2024-07-12T11:37:39.454" v="4896" actId="403"/>
          <ac:spMkLst>
            <pc:docMk/>
            <pc:sldMk cId="3371593539" sldId="283"/>
            <ac:spMk id="3" creationId="{EF5FA4F2-A0F7-668D-CD00-96F6DB51CAA2}"/>
          </ac:spMkLst>
        </pc:spChg>
        <pc:spChg chg="mod">
          <ac:chgData name="Le Thanh Luan" userId="600d64f34c8f77ee" providerId="LiveId" clId="{E29888D3-8767-464B-A3ED-B023FE9A35C7}" dt="2024-07-12T09:29:22.540" v="4338" actId="403"/>
          <ac:spMkLst>
            <pc:docMk/>
            <pc:sldMk cId="3371593539" sldId="283"/>
            <ac:spMk id="5" creationId="{5131D202-5F2A-ABF7-24FC-3F311F569FC5}"/>
          </ac:spMkLst>
        </pc:spChg>
        <pc:spChg chg="mod">
          <ac:chgData name="Le Thanh Luan" userId="600d64f34c8f77ee" providerId="LiveId" clId="{E29888D3-8767-464B-A3ED-B023FE9A35C7}" dt="2024-07-14T15:30:27.929" v="12287" actId="403"/>
          <ac:spMkLst>
            <pc:docMk/>
            <pc:sldMk cId="3371593539" sldId="283"/>
            <ac:spMk id="6" creationId="{59180206-94C1-28DD-E65D-E4BF7F709932}"/>
          </ac:spMkLst>
        </pc:spChg>
        <pc:spChg chg="add mod">
          <ac:chgData name="Le Thanh Luan" userId="600d64f34c8f77ee" providerId="LiveId" clId="{E29888D3-8767-464B-A3ED-B023FE9A35C7}" dt="2024-07-16T01:39:14.962" v="21550" actId="1076"/>
          <ac:spMkLst>
            <pc:docMk/>
            <pc:sldMk cId="3371593539" sldId="283"/>
            <ac:spMk id="14" creationId="{C10AD305-8206-E198-2978-B471D07E59E8}"/>
          </ac:spMkLst>
        </pc:spChg>
        <pc:spChg chg="add mod">
          <ac:chgData name="Le Thanh Luan" userId="600d64f34c8f77ee" providerId="LiveId" clId="{E29888D3-8767-464B-A3ED-B023FE9A35C7}" dt="2024-07-16T01:24:25.161" v="21537" actId="403"/>
          <ac:spMkLst>
            <pc:docMk/>
            <pc:sldMk cId="3371593539" sldId="283"/>
            <ac:spMk id="15" creationId="{C6353250-9A8B-37BD-259B-25FD4766C1E0}"/>
          </ac:spMkLst>
        </pc:spChg>
        <pc:spChg chg="add mod">
          <ac:chgData name="Le Thanh Luan" userId="600d64f34c8f77ee" providerId="LiveId" clId="{E29888D3-8767-464B-A3ED-B023FE9A35C7}" dt="2024-07-16T01:24:22.078" v="21536" actId="403"/>
          <ac:spMkLst>
            <pc:docMk/>
            <pc:sldMk cId="3371593539" sldId="283"/>
            <ac:spMk id="17" creationId="{A7CD76BA-D3BD-3A1E-AD12-08ABC656A513}"/>
          </ac:spMkLst>
        </pc:spChg>
        <pc:graphicFrameChg chg="del mod modGraphic">
          <ac:chgData name="Le Thanh Luan" userId="600d64f34c8f77ee" providerId="LiveId" clId="{E29888D3-8767-464B-A3ED-B023FE9A35C7}" dt="2024-07-14T15:30:21.903" v="12285" actId="478"/>
          <ac:graphicFrameMkLst>
            <pc:docMk/>
            <pc:sldMk cId="3371593539" sldId="283"/>
            <ac:graphicFrameMk id="8" creationId="{DD63E280-7D10-F43B-4BEF-1D61430D0812}"/>
          </ac:graphicFrameMkLst>
        </pc:graphicFrameChg>
        <pc:cxnChg chg="add del">
          <ac:chgData name="Le Thanh Luan" userId="600d64f34c8f77ee" providerId="LiveId" clId="{E29888D3-8767-464B-A3ED-B023FE9A35C7}" dt="2024-07-14T15:30:40.167" v="12289" actId="11529"/>
          <ac:cxnSpMkLst>
            <pc:docMk/>
            <pc:sldMk cId="3371593539" sldId="283"/>
            <ac:cxnSpMk id="7" creationId="{C653D54A-2401-77D1-806A-28622CA4D79F}"/>
          </ac:cxnSpMkLst>
        </pc:cxnChg>
        <pc:cxnChg chg="add mod">
          <ac:chgData name="Le Thanh Luan" userId="600d64f34c8f77ee" providerId="LiveId" clId="{E29888D3-8767-464B-A3ED-B023FE9A35C7}" dt="2024-07-14T15:31:19.936" v="12296" actId="1582"/>
          <ac:cxnSpMkLst>
            <pc:docMk/>
            <pc:sldMk cId="3371593539" sldId="283"/>
            <ac:cxnSpMk id="10" creationId="{DD89088A-97A5-8ABB-979C-5E6094B1FC29}"/>
          </ac:cxnSpMkLst>
        </pc:cxnChg>
        <pc:cxnChg chg="add mod">
          <ac:chgData name="Le Thanh Luan" userId="600d64f34c8f77ee" providerId="LiveId" clId="{E29888D3-8767-464B-A3ED-B023FE9A35C7}" dt="2024-07-14T15:36:43.908" v="12340" actId="14100"/>
          <ac:cxnSpMkLst>
            <pc:docMk/>
            <pc:sldMk cId="3371593539" sldId="283"/>
            <ac:cxnSpMk id="11" creationId="{56087A7F-E76A-2670-71E7-8D7040073408}"/>
          </ac:cxnSpMkLst>
        </pc:cxnChg>
        <pc:cxnChg chg="add mod">
          <ac:chgData name="Le Thanh Luan" userId="600d64f34c8f77ee" providerId="LiveId" clId="{E29888D3-8767-464B-A3ED-B023FE9A35C7}" dt="2024-07-14T15:31:19.936" v="12296" actId="1582"/>
          <ac:cxnSpMkLst>
            <pc:docMk/>
            <pc:sldMk cId="3371593539" sldId="283"/>
            <ac:cxnSpMk id="12" creationId="{05927390-E84C-2DD4-3481-3FB518D24324}"/>
          </ac:cxnSpMkLst>
        </pc:cxnChg>
      </pc:sldChg>
      <pc:sldChg chg="modSp mod modNotesTx">
        <pc:chgData name="Le Thanh Luan" userId="600d64f34c8f77ee" providerId="LiveId" clId="{E29888D3-8767-464B-A3ED-B023FE9A35C7}" dt="2024-07-14T17:57:39.887" v="20266" actId="20577"/>
        <pc:sldMkLst>
          <pc:docMk/>
          <pc:sldMk cId="3148097524" sldId="284"/>
        </pc:sldMkLst>
        <pc:spChg chg="mod">
          <ac:chgData name="Le Thanh Luan" userId="600d64f34c8f77ee" providerId="LiveId" clId="{E29888D3-8767-464B-A3ED-B023FE9A35C7}" dt="2024-07-09T15:22:25.631" v="415"/>
          <ac:spMkLst>
            <pc:docMk/>
            <pc:sldMk cId="3148097524" sldId="284"/>
            <ac:spMk id="2" creationId="{34AD8E52-349C-EF76-69EB-C09C6078A876}"/>
          </ac:spMkLst>
        </pc:spChg>
        <pc:spChg chg="mod">
          <ac:chgData name="Le Thanh Luan" userId="600d64f34c8f77ee" providerId="LiveId" clId="{E29888D3-8767-464B-A3ED-B023FE9A35C7}" dt="2024-07-12T11:39:58.799" v="4967" actId="14100"/>
          <ac:spMkLst>
            <pc:docMk/>
            <pc:sldMk cId="3148097524" sldId="284"/>
            <ac:spMk id="3" creationId="{EF5FA4F2-A0F7-668D-CD00-96F6DB51CAA2}"/>
          </ac:spMkLst>
        </pc:spChg>
        <pc:spChg chg="mod">
          <ac:chgData name="Le Thanh Luan" userId="600d64f34c8f77ee" providerId="LiveId" clId="{E29888D3-8767-464B-A3ED-B023FE9A35C7}" dt="2024-07-12T09:29:54.638" v="4344" actId="403"/>
          <ac:spMkLst>
            <pc:docMk/>
            <pc:sldMk cId="3148097524" sldId="284"/>
            <ac:spMk id="5" creationId="{5131D202-5F2A-ABF7-24FC-3F311F569FC5}"/>
          </ac:spMkLst>
        </pc:spChg>
        <pc:picChg chg="mod">
          <ac:chgData name="Le Thanh Luan" userId="600d64f34c8f77ee" providerId="LiveId" clId="{E29888D3-8767-464B-A3ED-B023FE9A35C7}" dt="2024-07-12T11:39:43.524" v="4954" actId="1037"/>
          <ac:picMkLst>
            <pc:docMk/>
            <pc:sldMk cId="3148097524" sldId="284"/>
            <ac:picMk id="10" creationId="{B485A8B1-55CA-4828-127B-984262A924C9}"/>
          </ac:picMkLst>
        </pc:picChg>
      </pc:sldChg>
      <pc:sldChg chg="addSp delSp modSp mod ord delAnim modAnim modNotes modNotesTx">
        <pc:chgData name="Le Thanh Luan" userId="600d64f34c8f77ee" providerId="LiveId" clId="{E29888D3-8767-464B-A3ED-B023FE9A35C7}" dt="2024-07-16T02:27:10.088" v="22292" actId="20577"/>
        <pc:sldMkLst>
          <pc:docMk/>
          <pc:sldMk cId="2476807430" sldId="285"/>
        </pc:sldMkLst>
        <pc:spChg chg="mod">
          <ac:chgData name="Le Thanh Luan" userId="600d64f34c8f77ee" providerId="LiveId" clId="{E29888D3-8767-464B-A3ED-B023FE9A35C7}" dt="2024-07-09T15:22:25.631" v="415"/>
          <ac:spMkLst>
            <pc:docMk/>
            <pc:sldMk cId="2476807430" sldId="285"/>
            <ac:spMk id="2" creationId="{34AD8E52-349C-EF76-69EB-C09C6078A876}"/>
          </ac:spMkLst>
        </pc:spChg>
        <pc:spChg chg="mod">
          <ac:chgData name="Le Thanh Luan" userId="600d64f34c8f77ee" providerId="LiveId" clId="{E29888D3-8767-464B-A3ED-B023FE9A35C7}" dt="2024-07-12T11:41:36.104" v="4984" actId="1076"/>
          <ac:spMkLst>
            <pc:docMk/>
            <pc:sldMk cId="2476807430" sldId="285"/>
            <ac:spMk id="3" creationId="{EF5FA4F2-A0F7-668D-CD00-96F6DB51CAA2}"/>
          </ac:spMkLst>
        </pc:spChg>
        <pc:spChg chg="mod">
          <ac:chgData name="Le Thanh Luan" userId="600d64f34c8f77ee" providerId="LiveId" clId="{E29888D3-8767-464B-A3ED-B023FE9A35C7}" dt="2024-07-12T09:29:03.771" v="4334" actId="403"/>
          <ac:spMkLst>
            <pc:docMk/>
            <pc:sldMk cId="2476807430" sldId="285"/>
            <ac:spMk id="5" creationId="{5131D202-5F2A-ABF7-24FC-3F311F569FC5}"/>
          </ac:spMkLst>
        </pc:spChg>
        <pc:spChg chg="add del mod">
          <ac:chgData name="Le Thanh Luan" userId="600d64f34c8f77ee" providerId="LiveId" clId="{E29888D3-8767-464B-A3ED-B023FE9A35C7}" dt="2024-07-11T08:07:08.664" v="2800" actId="478"/>
          <ac:spMkLst>
            <pc:docMk/>
            <pc:sldMk cId="2476807430" sldId="285"/>
            <ac:spMk id="6" creationId="{BE7F13F2-7A39-677A-C295-A0DABD6FCA7D}"/>
          </ac:spMkLst>
        </pc:spChg>
        <pc:spChg chg="add del mod">
          <ac:chgData name="Le Thanh Luan" userId="600d64f34c8f77ee" providerId="LiveId" clId="{E29888D3-8767-464B-A3ED-B023FE9A35C7}" dt="2024-07-12T09:31:17.600" v="4353" actId="478"/>
          <ac:spMkLst>
            <pc:docMk/>
            <pc:sldMk cId="2476807430" sldId="285"/>
            <ac:spMk id="7" creationId="{B7D269D0-7073-01C8-0919-8BC71ED878F9}"/>
          </ac:spMkLst>
        </pc:spChg>
        <pc:spChg chg="del mod">
          <ac:chgData name="Le Thanh Luan" userId="600d64f34c8f77ee" providerId="LiveId" clId="{E29888D3-8767-464B-A3ED-B023FE9A35C7}" dt="2024-07-12T09:31:04.506" v="4348" actId="478"/>
          <ac:spMkLst>
            <pc:docMk/>
            <pc:sldMk cId="2476807430" sldId="285"/>
            <ac:spMk id="9" creationId="{CA6C3F9A-7B21-D032-C864-C8FCAA73034C}"/>
          </ac:spMkLst>
        </pc:spChg>
        <pc:spChg chg="add del mod">
          <ac:chgData name="Le Thanh Luan" userId="600d64f34c8f77ee" providerId="LiveId" clId="{E29888D3-8767-464B-A3ED-B023FE9A35C7}" dt="2024-07-12T09:31:17.020" v="4352" actId="478"/>
          <ac:spMkLst>
            <pc:docMk/>
            <pc:sldMk cId="2476807430" sldId="285"/>
            <ac:spMk id="10" creationId="{AA2D677D-981E-2678-3A83-C2E17F4B8250}"/>
          </ac:spMkLst>
        </pc:spChg>
        <pc:spChg chg="mod topLvl">
          <ac:chgData name="Le Thanh Luan" userId="600d64f34c8f77ee" providerId="LiveId" clId="{E29888D3-8767-464B-A3ED-B023FE9A35C7}" dt="2024-07-15T03:27:30.707" v="20577" actId="1076"/>
          <ac:spMkLst>
            <pc:docMk/>
            <pc:sldMk cId="2476807430" sldId="285"/>
            <ac:spMk id="11" creationId="{056FD27E-EAF8-EE85-9C39-1B309EDA94F8}"/>
          </ac:spMkLst>
        </pc:spChg>
        <pc:spChg chg="add del mod">
          <ac:chgData name="Le Thanh Luan" userId="600d64f34c8f77ee" providerId="LiveId" clId="{E29888D3-8767-464B-A3ED-B023FE9A35C7}" dt="2024-07-12T09:31:16.254" v="4351" actId="478"/>
          <ac:spMkLst>
            <pc:docMk/>
            <pc:sldMk cId="2476807430" sldId="285"/>
            <ac:spMk id="12" creationId="{EC357325-AD28-97E2-266C-5531464EC30D}"/>
          </ac:spMkLst>
        </pc:spChg>
        <pc:spChg chg="add mod">
          <ac:chgData name="Le Thanh Luan" userId="600d64f34c8f77ee" providerId="LiveId" clId="{E29888D3-8767-464B-A3ED-B023FE9A35C7}" dt="2024-07-12T09:36:39.191" v="4388" actId="1076"/>
          <ac:spMkLst>
            <pc:docMk/>
            <pc:sldMk cId="2476807430" sldId="285"/>
            <ac:spMk id="13" creationId="{6E956508-B3BF-31F6-2A8C-9F3E0DDE1753}"/>
          </ac:spMkLst>
        </pc:spChg>
        <pc:grpChg chg="add mod">
          <ac:chgData name="Le Thanh Luan" userId="600d64f34c8f77ee" providerId="LiveId" clId="{E29888D3-8767-464B-A3ED-B023FE9A35C7}" dt="2024-07-15T03:27:01.054" v="20576" actId="164"/>
          <ac:grpSpMkLst>
            <pc:docMk/>
            <pc:sldMk cId="2476807430" sldId="285"/>
            <ac:grpSpMk id="4" creationId="{74D9B4F2-730E-0E1F-C213-BC8A50502D8F}"/>
          </ac:grpSpMkLst>
        </pc:grpChg>
        <pc:grpChg chg="mod">
          <ac:chgData name="Le Thanh Luan" userId="600d64f34c8f77ee" providerId="LiveId" clId="{E29888D3-8767-464B-A3ED-B023FE9A35C7}" dt="2024-07-15T03:26:49.098" v="20572" actId="165"/>
          <ac:grpSpMkLst>
            <pc:docMk/>
            <pc:sldMk cId="2476807430" sldId="285"/>
            <ac:grpSpMk id="20" creationId="{FAD09CDA-0780-6120-68CA-F975DE0BE645}"/>
          </ac:grpSpMkLst>
        </pc:grpChg>
        <pc:grpChg chg="mod topLvl">
          <ac:chgData name="Le Thanh Luan" userId="600d64f34c8f77ee" providerId="LiveId" clId="{E29888D3-8767-464B-A3ED-B023FE9A35C7}" dt="2024-07-15T03:27:01.054" v="20576" actId="164"/>
          <ac:grpSpMkLst>
            <pc:docMk/>
            <pc:sldMk cId="2476807430" sldId="285"/>
            <ac:grpSpMk id="21" creationId="{5E71B3CF-220B-796E-B36C-C2B8D8F2944C}"/>
          </ac:grpSpMkLst>
        </pc:grpChg>
        <pc:grpChg chg="del">
          <ac:chgData name="Le Thanh Luan" userId="600d64f34c8f77ee" providerId="LiveId" clId="{E29888D3-8767-464B-A3ED-B023FE9A35C7}" dt="2024-07-15T03:26:49.098" v="20572" actId="165"/>
          <ac:grpSpMkLst>
            <pc:docMk/>
            <pc:sldMk cId="2476807430" sldId="285"/>
            <ac:grpSpMk id="42" creationId="{5AD4C5A3-C7C5-DB86-3579-DFA5E15B1728}"/>
          </ac:grpSpMkLst>
        </pc:grpChg>
        <pc:picChg chg="mod ord">
          <ac:chgData name="Le Thanh Luan" userId="600d64f34c8f77ee" providerId="LiveId" clId="{E29888D3-8767-464B-A3ED-B023FE9A35C7}" dt="2024-07-12T09:36:33.611" v="4387" actId="1076"/>
          <ac:picMkLst>
            <pc:docMk/>
            <pc:sldMk cId="2476807430" sldId="285"/>
            <ac:picMk id="4" creationId="{39E3B7DF-DFDB-F5A1-C988-5C1A93F7BE1B}"/>
          </ac:picMkLst>
        </pc:picChg>
        <pc:picChg chg="mod topLvl">
          <ac:chgData name="Le Thanh Luan" userId="600d64f34c8f77ee" providerId="LiveId" clId="{E29888D3-8767-464B-A3ED-B023FE9A35C7}" dt="2024-07-15T03:27:01.054" v="20576" actId="164"/>
          <ac:picMkLst>
            <pc:docMk/>
            <pc:sldMk cId="2476807430" sldId="285"/>
            <ac:picMk id="6" creationId="{B953E101-AE23-FEDB-6972-3B5C5E1D8901}"/>
          </ac:picMkLst>
        </pc:picChg>
        <pc:picChg chg="mod topLvl">
          <ac:chgData name="Le Thanh Luan" userId="600d64f34c8f77ee" providerId="LiveId" clId="{E29888D3-8767-464B-A3ED-B023FE9A35C7}" dt="2024-07-15T03:27:01.054" v="20576" actId="164"/>
          <ac:picMkLst>
            <pc:docMk/>
            <pc:sldMk cId="2476807430" sldId="285"/>
            <ac:picMk id="8" creationId="{5406FA73-3E1A-CB59-FDD4-F733EDCE4034}"/>
          </ac:picMkLst>
        </pc:picChg>
        <pc:picChg chg="mod topLvl">
          <ac:chgData name="Le Thanh Luan" userId="600d64f34c8f77ee" providerId="LiveId" clId="{E29888D3-8767-464B-A3ED-B023FE9A35C7}" dt="2024-07-15T03:27:01.054" v="20576" actId="164"/>
          <ac:picMkLst>
            <pc:docMk/>
            <pc:sldMk cId="2476807430" sldId="285"/>
            <ac:picMk id="10" creationId="{FBA53F7C-2486-3BF1-4ECA-90D6104040CE}"/>
          </ac:picMkLst>
        </pc:picChg>
        <pc:picChg chg="add mod">
          <ac:chgData name="Le Thanh Luan" userId="600d64f34c8f77ee" providerId="LiveId" clId="{E29888D3-8767-464B-A3ED-B023FE9A35C7}" dt="2024-07-11T08:06:35.291" v="2789"/>
          <ac:picMkLst>
            <pc:docMk/>
            <pc:sldMk cId="2476807430" sldId="285"/>
            <ac:picMk id="11" creationId="{968C6B32-9063-D20E-5E01-AA01EE15C725}"/>
          </ac:picMkLst>
        </pc:picChg>
        <pc:picChg chg="mod topLvl">
          <ac:chgData name="Le Thanh Luan" userId="600d64f34c8f77ee" providerId="LiveId" clId="{E29888D3-8767-464B-A3ED-B023FE9A35C7}" dt="2024-07-15T03:27:01.054" v="20576" actId="164"/>
          <ac:picMkLst>
            <pc:docMk/>
            <pc:sldMk cId="2476807430" sldId="285"/>
            <ac:picMk id="35" creationId="{7C86E932-9D18-E5CE-8411-1A478016514E}"/>
          </ac:picMkLst>
        </pc:picChg>
        <pc:picChg chg="mod topLvl">
          <ac:chgData name="Le Thanh Luan" userId="600d64f34c8f77ee" providerId="LiveId" clId="{E29888D3-8767-464B-A3ED-B023FE9A35C7}" dt="2024-07-15T03:27:01.054" v="20576" actId="164"/>
          <ac:picMkLst>
            <pc:docMk/>
            <pc:sldMk cId="2476807430" sldId="285"/>
            <ac:picMk id="36" creationId="{42D61E6A-5B73-B531-1395-B8AB8D7ABDF3}"/>
          </ac:picMkLst>
        </pc:picChg>
        <pc:cxnChg chg="add del mod">
          <ac:chgData name="Le Thanh Luan" userId="600d64f34c8f77ee" providerId="LiveId" clId="{E29888D3-8767-464B-A3ED-B023FE9A35C7}" dt="2024-07-11T08:04:46.708" v="2775" actId="478"/>
          <ac:cxnSpMkLst>
            <pc:docMk/>
            <pc:sldMk cId="2476807430" sldId="285"/>
            <ac:cxnSpMk id="8" creationId="{5B419581-C858-ED80-78F6-D1B280BD02AC}"/>
          </ac:cxnSpMkLst>
        </pc:cxnChg>
        <pc:cxnChg chg="mod">
          <ac:chgData name="Le Thanh Luan" userId="600d64f34c8f77ee" providerId="LiveId" clId="{E29888D3-8767-464B-A3ED-B023FE9A35C7}" dt="2024-07-15T03:26:49.098" v="20572" actId="165"/>
          <ac:cxnSpMkLst>
            <pc:docMk/>
            <pc:sldMk cId="2476807430" sldId="285"/>
            <ac:cxnSpMk id="15" creationId="{3A9CEB7C-956D-C941-BFB8-0E75188B744F}"/>
          </ac:cxnSpMkLst>
        </pc:cxnChg>
        <pc:cxnChg chg="mod">
          <ac:chgData name="Le Thanh Luan" userId="600d64f34c8f77ee" providerId="LiveId" clId="{E29888D3-8767-464B-A3ED-B023FE9A35C7}" dt="2024-07-15T03:26:49.098" v="20572" actId="165"/>
          <ac:cxnSpMkLst>
            <pc:docMk/>
            <pc:sldMk cId="2476807430" sldId="285"/>
            <ac:cxnSpMk id="17" creationId="{A09C817F-FEBE-3C51-6CBC-976610B7EEDA}"/>
          </ac:cxnSpMkLst>
        </pc:cxnChg>
        <pc:cxnChg chg="mod">
          <ac:chgData name="Le Thanh Luan" userId="600d64f34c8f77ee" providerId="LiveId" clId="{E29888D3-8767-464B-A3ED-B023FE9A35C7}" dt="2024-07-15T03:26:49.098" v="20572" actId="165"/>
          <ac:cxnSpMkLst>
            <pc:docMk/>
            <pc:sldMk cId="2476807430" sldId="285"/>
            <ac:cxnSpMk id="24" creationId="{B20E7E73-40D6-5E07-CD54-E7DC2E6CE59A}"/>
          </ac:cxnSpMkLst>
        </pc:cxnChg>
        <pc:cxnChg chg="mod">
          <ac:chgData name="Le Thanh Luan" userId="600d64f34c8f77ee" providerId="LiveId" clId="{E29888D3-8767-464B-A3ED-B023FE9A35C7}" dt="2024-07-15T03:26:49.098" v="20572" actId="165"/>
          <ac:cxnSpMkLst>
            <pc:docMk/>
            <pc:sldMk cId="2476807430" sldId="285"/>
            <ac:cxnSpMk id="26" creationId="{74F0E8F1-FCB4-06BF-6378-BD0EDC2862E5}"/>
          </ac:cxnSpMkLst>
        </pc:cxnChg>
        <pc:cxnChg chg="mod">
          <ac:chgData name="Le Thanh Luan" userId="600d64f34c8f77ee" providerId="LiveId" clId="{E29888D3-8767-464B-A3ED-B023FE9A35C7}" dt="2024-07-15T03:26:49.098" v="20572" actId="165"/>
          <ac:cxnSpMkLst>
            <pc:docMk/>
            <pc:sldMk cId="2476807430" sldId="285"/>
            <ac:cxnSpMk id="29" creationId="{2F361640-D04D-3DFE-68CF-BBB27033CD4E}"/>
          </ac:cxnSpMkLst>
        </pc:cxnChg>
        <pc:cxnChg chg="mod">
          <ac:chgData name="Le Thanh Luan" userId="600d64f34c8f77ee" providerId="LiveId" clId="{E29888D3-8767-464B-A3ED-B023FE9A35C7}" dt="2024-07-15T03:26:49.098" v="20572" actId="165"/>
          <ac:cxnSpMkLst>
            <pc:docMk/>
            <pc:sldMk cId="2476807430" sldId="285"/>
            <ac:cxnSpMk id="32" creationId="{57F8D2AD-5C52-464A-42EC-3343EF75DF52}"/>
          </ac:cxnSpMkLst>
        </pc:cxnChg>
      </pc:sldChg>
      <pc:sldChg chg="addSp delSp modSp mod ord modAnim modNotesTx">
        <pc:chgData name="Le Thanh Luan" userId="600d64f34c8f77ee" providerId="LiveId" clId="{E29888D3-8767-464B-A3ED-B023FE9A35C7}" dt="2024-07-14T16:14:00.421" v="12749" actId="20577"/>
        <pc:sldMkLst>
          <pc:docMk/>
          <pc:sldMk cId="1223567987" sldId="286"/>
        </pc:sldMkLst>
        <pc:spChg chg="mod">
          <ac:chgData name="Le Thanh Luan" userId="600d64f34c8f77ee" providerId="LiveId" clId="{E29888D3-8767-464B-A3ED-B023FE9A35C7}" dt="2024-07-09T15:22:25.631" v="415"/>
          <ac:spMkLst>
            <pc:docMk/>
            <pc:sldMk cId="1223567987" sldId="286"/>
            <ac:spMk id="2" creationId="{34AD8E52-349C-EF76-69EB-C09C6078A876}"/>
          </ac:spMkLst>
        </pc:spChg>
        <pc:spChg chg="mod">
          <ac:chgData name="Le Thanh Luan" userId="600d64f34c8f77ee" providerId="LiveId" clId="{E29888D3-8767-464B-A3ED-B023FE9A35C7}" dt="2024-07-12T11:38:40.290" v="4918" actId="1036"/>
          <ac:spMkLst>
            <pc:docMk/>
            <pc:sldMk cId="1223567987" sldId="286"/>
            <ac:spMk id="3" creationId="{EF5FA4F2-A0F7-668D-CD00-96F6DB51CAA2}"/>
          </ac:spMkLst>
        </pc:spChg>
        <pc:spChg chg="add mod">
          <ac:chgData name="Le Thanh Luan" userId="600d64f34c8f77ee" providerId="LiveId" clId="{E29888D3-8767-464B-A3ED-B023FE9A35C7}" dt="2024-07-12T09:08:32.432" v="4187" actId="113"/>
          <ac:spMkLst>
            <pc:docMk/>
            <pc:sldMk cId="1223567987" sldId="286"/>
            <ac:spMk id="4" creationId="{2FA0207F-E74F-679B-AEFB-25E0307F1D6B}"/>
          </ac:spMkLst>
        </pc:spChg>
        <pc:spChg chg="mod">
          <ac:chgData name="Le Thanh Luan" userId="600d64f34c8f77ee" providerId="LiveId" clId="{E29888D3-8767-464B-A3ED-B023FE9A35C7}" dt="2024-07-12T09:29:29.381" v="4339" actId="403"/>
          <ac:spMkLst>
            <pc:docMk/>
            <pc:sldMk cId="1223567987" sldId="286"/>
            <ac:spMk id="5" creationId="{5131D202-5F2A-ABF7-24FC-3F311F569FC5}"/>
          </ac:spMkLst>
        </pc:spChg>
        <pc:spChg chg="add mod">
          <ac:chgData name="Le Thanh Luan" userId="600d64f34c8f77ee" providerId="LiveId" clId="{E29888D3-8767-464B-A3ED-B023FE9A35C7}" dt="2024-07-13T02:36:02.280" v="5032" actId="20577"/>
          <ac:spMkLst>
            <pc:docMk/>
            <pc:sldMk cId="1223567987" sldId="286"/>
            <ac:spMk id="6" creationId="{0471840E-49B9-CB00-61AF-24405FAE6861}"/>
          </ac:spMkLst>
        </pc:spChg>
        <pc:spChg chg="add del mod">
          <ac:chgData name="Le Thanh Luan" userId="600d64f34c8f77ee" providerId="LiveId" clId="{E29888D3-8767-464B-A3ED-B023FE9A35C7}" dt="2024-07-10T09:47:51.630" v="2418" actId="478"/>
          <ac:spMkLst>
            <pc:docMk/>
            <pc:sldMk cId="1223567987" sldId="286"/>
            <ac:spMk id="7" creationId="{49311915-62A6-F99E-E7BF-9E86092B1CEE}"/>
          </ac:spMkLst>
        </pc:spChg>
        <pc:spChg chg="add mod">
          <ac:chgData name="Le Thanh Luan" userId="600d64f34c8f77ee" providerId="LiveId" clId="{E29888D3-8767-464B-A3ED-B023FE9A35C7}" dt="2024-07-12T11:38:21.988" v="4904" actId="1076"/>
          <ac:spMkLst>
            <pc:docMk/>
            <pc:sldMk cId="1223567987" sldId="286"/>
            <ac:spMk id="8" creationId="{15AB332B-7AB0-6C54-C615-ED6E5509020B}"/>
          </ac:spMkLst>
        </pc:spChg>
        <pc:spChg chg="del mod">
          <ac:chgData name="Le Thanh Luan" userId="600d64f34c8f77ee" providerId="LiveId" clId="{E29888D3-8767-464B-A3ED-B023FE9A35C7}" dt="2024-07-12T09:07:58.568" v="4178" actId="478"/>
          <ac:spMkLst>
            <pc:docMk/>
            <pc:sldMk cId="1223567987" sldId="286"/>
            <ac:spMk id="9" creationId="{CA6C3F9A-7B21-D032-C864-C8FCAA73034C}"/>
          </ac:spMkLst>
        </pc:spChg>
        <pc:spChg chg="add mod">
          <ac:chgData name="Le Thanh Luan" userId="600d64f34c8f77ee" providerId="LiveId" clId="{E29888D3-8767-464B-A3ED-B023FE9A35C7}" dt="2024-07-12T11:38:21.988" v="4904" actId="1076"/>
          <ac:spMkLst>
            <pc:docMk/>
            <pc:sldMk cId="1223567987" sldId="286"/>
            <ac:spMk id="11" creationId="{0A9C0833-4F27-B896-6C22-493FEBEAF612}"/>
          </ac:spMkLst>
        </pc:spChg>
        <pc:picChg chg="del mod">
          <ac:chgData name="Le Thanh Luan" userId="600d64f34c8f77ee" providerId="LiveId" clId="{E29888D3-8767-464B-A3ED-B023FE9A35C7}" dt="2024-07-10T09:47:35.505" v="2413" actId="478"/>
          <ac:picMkLst>
            <pc:docMk/>
            <pc:sldMk cId="1223567987" sldId="286"/>
            <ac:picMk id="6" creationId="{80A52BA3-4926-BE69-B250-91B8337E1D9B}"/>
          </ac:picMkLst>
        </pc:picChg>
        <pc:picChg chg="add mod">
          <ac:chgData name="Le Thanh Luan" userId="600d64f34c8f77ee" providerId="LiveId" clId="{E29888D3-8767-464B-A3ED-B023FE9A35C7}" dt="2024-07-12T11:38:21.988" v="4904" actId="1076"/>
          <ac:picMkLst>
            <pc:docMk/>
            <pc:sldMk cId="1223567987" sldId="286"/>
            <ac:picMk id="10" creationId="{31EC475D-5859-3467-3175-F8763C56F3F5}"/>
          </ac:picMkLst>
        </pc:picChg>
        <pc:cxnChg chg="add mod">
          <ac:chgData name="Le Thanh Luan" userId="600d64f34c8f77ee" providerId="LiveId" clId="{E29888D3-8767-464B-A3ED-B023FE9A35C7}" dt="2024-07-13T02:35:38.709" v="5010" actId="14100"/>
          <ac:cxnSpMkLst>
            <pc:docMk/>
            <pc:sldMk cId="1223567987" sldId="286"/>
            <ac:cxnSpMk id="7" creationId="{582A4DC5-56D2-E32D-37B6-194281DF40AF}"/>
          </ac:cxnSpMkLst>
        </pc:cxnChg>
        <pc:cxnChg chg="add del mod">
          <ac:chgData name="Le Thanh Luan" userId="600d64f34c8f77ee" providerId="LiveId" clId="{E29888D3-8767-464B-A3ED-B023FE9A35C7}" dt="2024-07-10T09:49:24.048" v="2425" actId="11529"/>
          <ac:cxnSpMkLst>
            <pc:docMk/>
            <pc:sldMk cId="1223567987" sldId="286"/>
            <ac:cxnSpMk id="13" creationId="{E78EDE0D-3811-5875-B776-3CFEA27A8436}"/>
          </ac:cxnSpMkLst>
        </pc:cxnChg>
        <pc:cxnChg chg="add del">
          <ac:chgData name="Le Thanh Luan" userId="600d64f34c8f77ee" providerId="LiveId" clId="{E29888D3-8767-464B-A3ED-B023FE9A35C7}" dt="2024-07-10T09:49:30.360" v="2427" actId="11529"/>
          <ac:cxnSpMkLst>
            <pc:docMk/>
            <pc:sldMk cId="1223567987" sldId="286"/>
            <ac:cxnSpMk id="15" creationId="{9C01C3D5-ED41-53A8-040A-49627AEF20A7}"/>
          </ac:cxnSpMkLst>
        </pc:cxnChg>
        <pc:cxnChg chg="add mod">
          <ac:chgData name="Le Thanh Luan" userId="600d64f34c8f77ee" providerId="LiveId" clId="{E29888D3-8767-464B-A3ED-B023FE9A35C7}" dt="2024-07-12T11:38:21.988" v="4904" actId="1076"/>
          <ac:cxnSpMkLst>
            <pc:docMk/>
            <pc:sldMk cId="1223567987" sldId="286"/>
            <ac:cxnSpMk id="17" creationId="{B61A9489-DDCE-17A4-8EC4-19C1933C7F82}"/>
          </ac:cxnSpMkLst>
        </pc:cxnChg>
      </pc:sldChg>
      <pc:sldChg chg="addSp delSp modSp mod modNotesTx">
        <pc:chgData name="Le Thanh Luan" userId="600d64f34c8f77ee" providerId="LiveId" clId="{E29888D3-8767-464B-A3ED-B023FE9A35C7}" dt="2024-07-14T16:20:58.226" v="13483" actId="20577"/>
        <pc:sldMkLst>
          <pc:docMk/>
          <pc:sldMk cId="415540807" sldId="287"/>
        </pc:sldMkLst>
        <pc:spChg chg="mod">
          <ac:chgData name="Le Thanh Luan" userId="600d64f34c8f77ee" providerId="LiveId" clId="{E29888D3-8767-464B-A3ED-B023FE9A35C7}" dt="2024-07-09T15:22:25.631" v="415"/>
          <ac:spMkLst>
            <pc:docMk/>
            <pc:sldMk cId="415540807" sldId="287"/>
            <ac:spMk id="2" creationId="{34AD8E52-349C-EF76-69EB-C09C6078A876}"/>
          </ac:spMkLst>
        </pc:spChg>
        <pc:spChg chg="mod">
          <ac:chgData name="Le Thanh Luan" userId="600d64f34c8f77ee" providerId="LiveId" clId="{E29888D3-8767-464B-A3ED-B023FE9A35C7}" dt="2024-07-13T02:36:32.895" v="5034" actId="14100"/>
          <ac:spMkLst>
            <pc:docMk/>
            <pc:sldMk cId="415540807" sldId="287"/>
            <ac:spMk id="3" creationId="{EF5FA4F2-A0F7-668D-CD00-96F6DB51CAA2}"/>
          </ac:spMkLst>
        </pc:spChg>
        <pc:spChg chg="mod">
          <ac:chgData name="Le Thanh Luan" userId="600d64f34c8f77ee" providerId="LiveId" clId="{E29888D3-8767-464B-A3ED-B023FE9A35C7}" dt="2024-07-12T09:29:43.276" v="4342" actId="403"/>
          <ac:spMkLst>
            <pc:docMk/>
            <pc:sldMk cId="415540807" sldId="287"/>
            <ac:spMk id="5" creationId="{5131D202-5F2A-ABF7-24FC-3F311F569FC5}"/>
          </ac:spMkLst>
        </pc:spChg>
        <pc:spChg chg="add del mod">
          <ac:chgData name="Le Thanh Luan" userId="600d64f34c8f77ee" providerId="LiveId" clId="{E29888D3-8767-464B-A3ED-B023FE9A35C7}" dt="2024-07-13T08:25:48.341" v="5441" actId="478"/>
          <ac:spMkLst>
            <pc:docMk/>
            <pc:sldMk cId="415540807" sldId="287"/>
            <ac:spMk id="6" creationId="{D083D77B-FC3B-C24D-E3B9-4CFA981AB621}"/>
          </ac:spMkLst>
        </pc:spChg>
        <pc:spChg chg="add del mod">
          <ac:chgData name="Le Thanh Luan" userId="600d64f34c8f77ee" providerId="LiveId" clId="{E29888D3-8767-464B-A3ED-B023FE9A35C7}" dt="2024-07-13T08:25:49.747" v="5442" actId="478"/>
          <ac:spMkLst>
            <pc:docMk/>
            <pc:sldMk cId="415540807" sldId="287"/>
            <ac:spMk id="7" creationId="{2A806C92-0B94-E401-9EF5-ABB3AF5A18BB}"/>
          </ac:spMkLst>
        </pc:spChg>
        <pc:spChg chg="add del mod">
          <ac:chgData name="Le Thanh Luan" userId="600d64f34c8f77ee" providerId="LiveId" clId="{E29888D3-8767-464B-A3ED-B023FE9A35C7}" dt="2024-07-13T08:25:51.042" v="5443" actId="478"/>
          <ac:spMkLst>
            <pc:docMk/>
            <pc:sldMk cId="415540807" sldId="287"/>
            <ac:spMk id="8" creationId="{EFE7BA54-4B39-FDCD-B59C-3D5513F5717F}"/>
          </ac:spMkLst>
        </pc:spChg>
        <pc:spChg chg="add del mod topLvl">
          <ac:chgData name="Le Thanh Luan" userId="600d64f34c8f77ee" providerId="LiveId" clId="{E29888D3-8767-464B-A3ED-B023FE9A35C7}" dt="2024-07-13T08:25:52.293" v="5444" actId="478"/>
          <ac:spMkLst>
            <pc:docMk/>
            <pc:sldMk cId="415540807" sldId="287"/>
            <ac:spMk id="9" creationId="{99DEECA4-AFF5-AD27-4AA5-322A29607BF2}"/>
          </ac:spMkLst>
        </pc:spChg>
        <pc:spChg chg="add mod topLvl">
          <ac:chgData name="Le Thanh Luan" userId="600d64f34c8f77ee" providerId="LiveId" clId="{E29888D3-8767-464B-A3ED-B023FE9A35C7}" dt="2024-07-13T08:26:11.810" v="5452" actId="164"/>
          <ac:spMkLst>
            <pc:docMk/>
            <pc:sldMk cId="415540807" sldId="287"/>
            <ac:spMk id="10" creationId="{5348378E-617A-815A-D89D-83F192E2A60D}"/>
          </ac:spMkLst>
        </pc:spChg>
        <pc:spChg chg="add mod">
          <ac:chgData name="Le Thanh Luan" userId="600d64f34c8f77ee" providerId="LiveId" clId="{E29888D3-8767-464B-A3ED-B023FE9A35C7}" dt="2024-07-13T08:26:11.810" v="5452" actId="164"/>
          <ac:spMkLst>
            <pc:docMk/>
            <pc:sldMk cId="415540807" sldId="287"/>
            <ac:spMk id="19" creationId="{AC2A5008-B325-2842-EDC3-77E55CAB0F3B}"/>
          </ac:spMkLst>
        </pc:spChg>
        <pc:grpChg chg="add del mod">
          <ac:chgData name="Le Thanh Luan" userId="600d64f34c8f77ee" providerId="LiveId" clId="{E29888D3-8767-464B-A3ED-B023FE9A35C7}" dt="2024-07-13T08:25:52.293" v="5444" actId="478"/>
          <ac:grpSpMkLst>
            <pc:docMk/>
            <pc:sldMk cId="415540807" sldId="287"/>
            <ac:grpSpMk id="15" creationId="{522259B3-1D06-7B1C-EF89-0D632B0E2582}"/>
          </ac:grpSpMkLst>
        </pc:grpChg>
        <pc:grpChg chg="add mod">
          <ac:chgData name="Le Thanh Luan" userId="600d64f34c8f77ee" providerId="LiveId" clId="{E29888D3-8767-464B-A3ED-B023FE9A35C7}" dt="2024-07-13T08:26:11.810" v="5452" actId="164"/>
          <ac:grpSpMkLst>
            <pc:docMk/>
            <pc:sldMk cId="415540807" sldId="287"/>
            <ac:grpSpMk id="21" creationId="{46BAD030-8AB2-07A2-1425-13CBD124A0A0}"/>
          </ac:grpSpMkLst>
        </pc:grpChg>
        <pc:picChg chg="mod modCrop">
          <ac:chgData name="Le Thanh Luan" userId="600d64f34c8f77ee" providerId="LiveId" clId="{E29888D3-8767-464B-A3ED-B023FE9A35C7}" dt="2024-07-13T02:36:38.611" v="5037" actId="1076"/>
          <ac:picMkLst>
            <pc:docMk/>
            <pc:sldMk cId="415540807" sldId="287"/>
            <ac:picMk id="4" creationId="{58459470-4157-A858-97CC-8B5878CE7C29}"/>
          </ac:picMkLst>
        </pc:picChg>
        <pc:cxnChg chg="add mod">
          <ac:chgData name="Le Thanh Luan" userId="600d64f34c8f77ee" providerId="LiveId" clId="{E29888D3-8767-464B-A3ED-B023FE9A35C7}" dt="2024-07-13T08:26:06.679" v="5450" actId="14100"/>
          <ac:cxnSpMkLst>
            <pc:docMk/>
            <pc:sldMk cId="415540807" sldId="287"/>
            <ac:cxnSpMk id="12" creationId="{3C615588-AADD-858E-0C87-1021AC7B2A72}"/>
          </ac:cxnSpMkLst>
        </pc:cxnChg>
      </pc:sldChg>
      <pc:sldChg chg="modSp mod modNotesTx">
        <pc:chgData name="Le Thanh Luan" userId="600d64f34c8f77ee" providerId="LiveId" clId="{E29888D3-8767-464B-A3ED-B023FE9A35C7}" dt="2024-07-14T17:53:26.470" v="20210" actId="20577"/>
        <pc:sldMkLst>
          <pc:docMk/>
          <pc:sldMk cId="2742466668" sldId="288"/>
        </pc:sldMkLst>
        <pc:spChg chg="mod">
          <ac:chgData name="Le Thanh Luan" userId="600d64f34c8f77ee" providerId="LiveId" clId="{E29888D3-8767-464B-A3ED-B023FE9A35C7}" dt="2024-07-09T15:22:25.631" v="415"/>
          <ac:spMkLst>
            <pc:docMk/>
            <pc:sldMk cId="2742466668" sldId="288"/>
            <ac:spMk id="2" creationId="{34AD8E52-349C-EF76-69EB-C09C6078A876}"/>
          </ac:spMkLst>
        </pc:spChg>
        <pc:spChg chg="mod ord">
          <ac:chgData name="Le Thanh Luan" userId="600d64f34c8f77ee" providerId="LiveId" clId="{E29888D3-8767-464B-A3ED-B023FE9A35C7}" dt="2024-07-12T11:39:24.031" v="4927" actId="170"/>
          <ac:spMkLst>
            <pc:docMk/>
            <pc:sldMk cId="2742466668" sldId="288"/>
            <ac:spMk id="3" creationId="{EF5FA4F2-A0F7-668D-CD00-96F6DB51CAA2}"/>
          </ac:spMkLst>
        </pc:spChg>
        <pc:spChg chg="mod">
          <ac:chgData name="Le Thanh Luan" userId="600d64f34c8f77ee" providerId="LiveId" clId="{E29888D3-8767-464B-A3ED-B023FE9A35C7}" dt="2024-07-12T09:29:49.631" v="4343" actId="403"/>
          <ac:spMkLst>
            <pc:docMk/>
            <pc:sldMk cId="2742466668" sldId="288"/>
            <ac:spMk id="5" creationId="{5131D202-5F2A-ABF7-24FC-3F311F569FC5}"/>
          </ac:spMkLst>
        </pc:spChg>
        <pc:picChg chg="mod">
          <ac:chgData name="Le Thanh Luan" userId="600d64f34c8f77ee" providerId="LiveId" clId="{E29888D3-8767-464B-A3ED-B023FE9A35C7}" dt="2024-07-10T10:06:30.125" v="2575" actId="1036"/>
          <ac:picMkLst>
            <pc:docMk/>
            <pc:sldMk cId="2742466668" sldId="288"/>
            <ac:picMk id="6" creationId="{87F02935-E2A4-B9EA-1C85-873C6B8FAA30}"/>
          </ac:picMkLst>
        </pc:picChg>
      </pc:sldChg>
      <pc:sldChg chg="addSp delSp modSp mod setBg modNotesTx">
        <pc:chgData name="Le Thanh Luan" userId="600d64f34c8f77ee" providerId="LiveId" clId="{E29888D3-8767-464B-A3ED-B023FE9A35C7}" dt="2024-07-14T14:37:53.031" v="8795" actId="20577"/>
        <pc:sldMkLst>
          <pc:docMk/>
          <pc:sldMk cId="2693562284" sldId="289"/>
        </pc:sldMkLst>
        <pc:spChg chg="mod ord">
          <ac:chgData name="Le Thanh Luan" userId="600d64f34c8f77ee" providerId="LiveId" clId="{E29888D3-8767-464B-A3ED-B023FE9A35C7}" dt="2024-07-13T07:34:51.380" v="5379" actId="26606"/>
          <ac:spMkLst>
            <pc:docMk/>
            <pc:sldMk cId="2693562284" sldId="289"/>
            <ac:spMk id="2" creationId="{34AD8E52-349C-EF76-69EB-C09C6078A876}"/>
          </ac:spMkLst>
        </pc:spChg>
        <pc:spChg chg="mod ord">
          <ac:chgData name="Le Thanh Luan" userId="600d64f34c8f77ee" providerId="LiveId" clId="{E29888D3-8767-464B-A3ED-B023FE9A35C7}" dt="2024-07-13T07:34:51.380" v="5379" actId="26606"/>
          <ac:spMkLst>
            <pc:docMk/>
            <pc:sldMk cId="2693562284" sldId="289"/>
            <ac:spMk id="5" creationId="{5131D202-5F2A-ABF7-24FC-3F311F569FC5}"/>
          </ac:spMkLst>
        </pc:spChg>
        <pc:spChg chg="add del mod">
          <ac:chgData name="Le Thanh Luan" userId="600d64f34c8f77ee" providerId="LiveId" clId="{E29888D3-8767-464B-A3ED-B023FE9A35C7}" dt="2024-07-12T11:41:21.737" v="4980" actId="478"/>
          <ac:spMkLst>
            <pc:docMk/>
            <pc:sldMk cId="2693562284" sldId="289"/>
            <ac:spMk id="6" creationId="{350A94EA-0634-A2A5-1A5A-51A3E1C13053}"/>
          </ac:spMkLst>
        </pc:spChg>
        <pc:spChg chg="add del mod">
          <ac:chgData name="Le Thanh Luan" userId="600d64f34c8f77ee" providerId="LiveId" clId="{E29888D3-8767-464B-A3ED-B023FE9A35C7}" dt="2024-07-10T04:39:28.041" v="899"/>
          <ac:spMkLst>
            <pc:docMk/>
            <pc:sldMk cId="2693562284" sldId="289"/>
            <ac:spMk id="10" creationId="{8D85B432-04B2-13F6-5EBE-C775C71CD911}"/>
          </ac:spMkLst>
        </pc:spChg>
        <pc:spChg chg="del mod">
          <ac:chgData name="Le Thanh Luan" userId="600d64f34c8f77ee" providerId="LiveId" clId="{E29888D3-8767-464B-A3ED-B023FE9A35C7}" dt="2024-07-12T11:40:47.999" v="4970"/>
          <ac:spMkLst>
            <pc:docMk/>
            <pc:sldMk cId="2693562284" sldId="289"/>
            <ac:spMk id="17" creationId="{4648A4F6-42A1-0B3E-8A17-FE9301C0C90A}"/>
          </ac:spMkLst>
        </pc:spChg>
        <pc:spChg chg="add del">
          <ac:chgData name="Le Thanh Luan" userId="600d64f34c8f77ee" providerId="LiveId" clId="{E29888D3-8767-464B-A3ED-B023FE9A35C7}" dt="2024-07-09T16:31:17.368" v="579" actId="26606"/>
          <ac:spMkLst>
            <pc:docMk/>
            <pc:sldMk cId="2693562284" sldId="289"/>
            <ac:spMk id="22" creationId="{665DBBEF-238B-476B-96AB-8AAC3224ECEA}"/>
          </ac:spMkLst>
        </pc:spChg>
        <pc:spChg chg="add del">
          <ac:chgData name="Le Thanh Luan" userId="600d64f34c8f77ee" providerId="LiveId" clId="{E29888D3-8767-464B-A3ED-B023FE9A35C7}" dt="2024-07-09T16:31:17.368" v="579" actId="26606"/>
          <ac:spMkLst>
            <pc:docMk/>
            <pc:sldMk cId="2693562284" sldId="289"/>
            <ac:spMk id="24" creationId="{3FCFB1DE-0B7E-48CC-BA90-B2AB0889F9D6}"/>
          </ac:spMkLst>
        </pc:spChg>
        <pc:spChg chg="add del">
          <ac:chgData name="Le Thanh Luan" userId="600d64f34c8f77ee" providerId="LiveId" clId="{E29888D3-8767-464B-A3ED-B023FE9A35C7}" dt="2024-07-13T07:34:44.487" v="5377" actId="26606"/>
          <ac:spMkLst>
            <pc:docMk/>
            <pc:sldMk cId="2693562284" sldId="289"/>
            <ac:spMk id="1035" creationId="{F6E384F5-137A-40B1-97F0-694CC6ECD59C}"/>
          </ac:spMkLst>
        </pc:spChg>
        <pc:spChg chg="add del">
          <ac:chgData name="Le Thanh Luan" userId="600d64f34c8f77ee" providerId="LiveId" clId="{E29888D3-8767-464B-A3ED-B023FE9A35C7}" dt="2024-07-13T07:34:44.487" v="5377" actId="26606"/>
          <ac:spMkLst>
            <pc:docMk/>
            <pc:sldMk cId="2693562284" sldId="289"/>
            <ac:spMk id="1037" creationId="{9DBC4630-03DA-474F-BBCB-BA3AE6B317A4}"/>
          </ac:spMkLst>
        </pc:spChg>
        <pc:spChg chg="add del">
          <ac:chgData name="Le Thanh Luan" userId="600d64f34c8f77ee" providerId="LiveId" clId="{E29888D3-8767-464B-A3ED-B023FE9A35C7}" dt="2024-07-13T07:34:44.487" v="5377" actId="26606"/>
          <ac:spMkLst>
            <pc:docMk/>
            <pc:sldMk cId="2693562284" sldId="289"/>
            <ac:spMk id="1039" creationId="{78418A25-6EAC-4140-BFE6-284E1925B5EE}"/>
          </ac:spMkLst>
        </pc:spChg>
        <pc:spChg chg="add del">
          <ac:chgData name="Le Thanh Luan" userId="600d64f34c8f77ee" providerId="LiveId" clId="{E29888D3-8767-464B-A3ED-B023FE9A35C7}" dt="2024-07-13T07:34:44.487" v="5377" actId="26606"/>
          <ac:spMkLst>
            <pc:docMk/>
            <pc:sldMk cId="2693562284" sldId="289"/>
            <ac:spMk id="1041" creationId="{6B9D64DB-4D5C-4A91-B45F-F301E3174F9F}"/>
          </ac:spMkLst>
        </pc:spChg>
        <pc:spChg chg="add del">
          <ac:chgData name="Le Thanh Luan" userId="600d64f34c8f77ee" providerId="LiveId" clId="{E29888D3-8767-464B-A3ED-B023FE9A35C7}" dt="2024-07-13T07:34:44.487" v="5377" actId="26606"/>
          <ac:spMkLst>
            <pc:docMk/>
            <pc:sldMk cId="2693562284" sldId="289"/>
            <ac:spMk id="1043" creationId="{CB14CE1B-4BC5-4EF2-BE3D-05E4F580B3DB}"/>
          </ac:spMkLst>
        </pc:spChg>
        <pc:spChg chg="add del">
          <ac:chgData name="Le Thanh Luan" userId="600d64f34c8f77ee" providerId="LiveId" clId="{E29888D3-8767-464B-A3ED-B023FE9A35C7}" dt="2024-07-13T07:34:51.380" v="5379" actId="26606"/>
          <ac:spMkLst>
            <pc:docMk/>
            <pc:sldMk cId="2693562284" sldId="289"/>
            <ac:spMk id="1045" creationId="{AAD8F19F-4A55-467B-BED0-8837659A90A4}"/>
          </ac:spMkLst>
        </pc:spChg>
        <pc:picChg chg="add del mod">
          <ac:chgData name="Le Thanh Luan" userId="600d64f34c8f77ee" providerId="LiveId" clId="{E29888D3-8767-464B-A3ED-B023FE9A35C7}" dt="2024-07-13T07:34:18.268" v="5368" actId="478"/>
          <ac:picMkLst>
            <pc:docMk/>
            <pc:sldMk cId="2693562284" sldId="289"/>
            <ac:picMk id="3" creationId="{444DA27C-5F08-462F-ECB0-6688C6E4D681}"/>
          </ac:picMkLst>
        </pc:picChg>
        <pc:picChg chg="add mod">
          <ac:chgData name="Le Thanh Luan" userId="600d64f34c8f77ee" providerId="LiveId" clId="{E29888D3-8767-464B-A3ED-B023FE9A35C7}" dt="2024-07-14T14:17:06.963" v="8557" actId="1440"/>
          <ac:picMkLst>
            <pc:docMk/>
            <pc:sldMk cId="2693562284" sldId="289"/>
            <ac:picMk id="4" creationId="{66E035C3-44DE-D469-27CB-1774F6120286}"/>
          </ac:picMkLst>
        </pc:picChg>
        <pc:picChg chg="add del mod">
          <ac:chgData name="Le Thanh Luan" userId="600d64f34c8f77ee" providerId="LiveId" clId="{E29888D3-8767-464B-A3ED-B023FE9A35C7}" dt="2024-07-10T01:51:42.328" v="587" actId="478"/>
          <ac:picMkLst>
            <pc:docMk/>
            <pc:sldMk cId="2693562284" sldId="289"/>
            <ac:picMk id="6" creationId="{57D4B97A-05C3-E4F1-7B6B-181199F1427A}"/>
          </ac:picMkLst>
        </pc:picChg>
        <pc:picChg chg="add mod">
          <ac:chgData name="Le Thanh Luan" userId="600d64f34c8f77ee" providerId="LiveId" clId="{E29888D3-8767-464B-A3ED-B023FE9A35C7}" dt="2024-07-14T14:17:19.637" v="8559" actId="1440"/>
          <ac:picMkLst>
            <pc:docMk/>
            <pc:sldMk cId="2693562284" sldId="289"/>
            <ac:picMk id="6" creationId="{8D56E94B-B40B-0FC7-F200-7FB6CDCF9E0E}"/>
          </ac:picMkLst>
        </pc:picChg>
        <pc:picChg chg="add mod ord">
          <ac:chgData name="Le Thanh Luan" userId="600d64f34c8f77ee" providerId="LiveId" clId="{E29888D3-8767-464B-A3ED-B023FE9A35C7}" dt="2024-07-14T14:17:05.479" v="8556" actId="1440"/>
          <ac:picMkLst>
            <pc:docMk/>
            <pc:sldMk cId="2693562284" sldId="289"/>
            <ac:picMk id="7" creationId="{45B529E1-C662-B3FD-24C8-D762724BFD98}"/>
          </ac:picMkLst>
        </pc:picChg>
        <pc:picChg chg="add del mod">
          <ac:chgData name="Le Thanh Luan" userId="600d64f34c8f77ee" providerId="LiveId" clId="{E29888D3-8767-464B-A3ED-B023FE9A35C7}" dt="2024-07-13T07:01:10.216" v="5247" actId="478"/>
          <ac:picMkLst>
            <pc:docMk/>
            <pc:sldMk cId="2693562284" sldId="289"/>
            <ac:picMk id="8" creationId="{BCB21C93-B590-081D-5D47-9062F8E363EE}"/>
          </ac:picMkLst>
        </pc:picChg>
        <pc:picChg chg="add mod ord">
          <ac:chgData name="Le Thanh Luan" userId="600d64f34c8f77ee" providerId="LiveId" clId="{E29888D3-8767-464B-A3ED-B023FE9A35C7}" dt="2024-07-14T14:17:15.095" v="8558" actId="1440"/>
          <ac:picMkLst>
            <pc:docMk/>
            <pc:sldMk cId="2693562284" sldId="289"/>
            <ac:picMk id="1026" creationId="{AE92798B-5BEF-67B4-73DA-352A63DFE437}"/>
          </ac:picMkLst>
        </pc:picChg>
        <pc:picChg chg="add">
          <ac:chgData name="Le Thanh Luan" userId="600d64f34c8f77ee" providerId="LiveId" clId="{E29888D3-8767-464B-A3ED-B023FE9A35C7}" dt="2024-07-10T01:53:14.433" v="588"/>
          <ac:picMkLst>
            <pc:docMk/>
            <pc:sldMk cId="2693562284" sldId="289"/>
            <ac:picMk id="1028" creationId="{8EDA58F3-4050-A86B-C235-87DCCDF98E99}"/>
          </ac:picMkLst>
        </pc:picChg>
        <pc:picChg chg="add del mod">
          <ac:chgData name="Le Thanh Luan" userId="600d64f34c8f77ee" providerId="LiveId" clId="{E29888D3-8767-464B-A3ED-B023FE9A35C7}" dt="2024-07-13T07:35:06.116" v="5382" actId="478"/>
          <ac:picMkLst>
            <pc:docMk/>
            <pc:sldMk cId="2693562284" sldId="289"/>
            <ac:picMk id="1030" creationId="{6B31905B-EA48-FB6A-E23F-EACDE804691E}"/>
          </ac:picMkLst>
        </pc:picChg>
      </pc:sldChg>
      <pc:sldChg chg="addSp delSp modSp add del mod modAnim modNotesTx">
        <pc:chgData name="Le Thanh Luan" userId="600d64f34c8f77ee" providerId="LiveId" clId="{E29888D3-8767-464B-A3ED-B023FE9A35C7}" dt="2024-07-12T08:46:47.168" v="3348" actId="47"/>
        <pc:sldMkLst>
          <pc:docMk/>
          <pc:sldMk cId="4002087696" sldId="290"/>
        </pc:sldMkLst>
        <pc:spChg chg="add mod">
          <ac:chgData name="Le Thanh Luan" userId="600d64f34c8f77ee" providerId="LiveId" clId="{E29888D3-8767-464B-A3ED-B023FE9A35C7}" dt="2024-07-10T07:28:50.855" v="1784" actId="14100"/>
          <ac:spMkLst>
            <pc:docMk/>
            <pc:sldMk cId="4002087696" sldId="290"/>
            <ac:spMk id="3" creationId="{E9B686F6-A471-0115-D232-872EC7134FAF}"/>
          </ac:spMkLst>
        </pc:spChg>
        <pc:spChg chg="add mod">
          <ac:chgData name="Le Thanh Luan" userId="600d64f34c8f77ee" providerId="LiveId" clId="{E29888D3-8767-464B-A3ED-B023FE9A35C7}" dt="2024-07-10T07:29:53.796" v="1814" actId="1076"/>
          <ac:spMkLst>
            <pc:docMk/>
            <pc:sldMk cId="4002087696" sldId="290"/>
            <ac:spMk id="4" creationId="{843DEBF4-C6BE-A9C2-4C44-8E76B3F35850}"/>
          </ac:spMkLst>
        </pc:spChg>
        <pc:spChg chg="mod">
          <ac:chgData name="Le Thanh Luan" userId="600d64f34c8f77ee" providerId="LiveId" clId="{E29888D3-8767-464B-A3ED-B023FE9A35C7}" dt="2024-07-10T07:22:08.378" v="1740" actId="2711"/>
          <ac:spMkLst>
            <pc:docMk/>
            <pc:sldMk cId="4002087696" sldId="290"/>
            <ac:spMk id="8" creationId="{0BE50B1B-92FF-CD09-045E-9E8AAE083C33}"/>
          </ac:spMkLst>
        </pc:spChg>
        <pc:spChg chg="add mod">
          <ac:chgData name="Le Thanh Luan" userId="600d64f34c8f77ee" providerId="LiveId" clId="{E29888D3-8767-464B-A3ED-B023FE9A35C7}" dt="2024-07-10T07:31:10.990" v="1820"/>
          <ac:spMkLst>
            <pc:docMk/>
            <pc:sldMk cId="4002087696" sldId="290"/>
            <ac:spMk id="9" creationId="{1AAD1B7A-03B2-5EF5-4DA7-A58B56B2752C}"/>
          </ac:spMkLst>
        </pc:spChg>
        <pc:spChg chg="mod">
          <ac:chgData name="Le Thanh Luan" userId="600d64f34c8f77ee" providerId="LiveId" clId="{E29888D3-8767-464B-A3ED-B023FE9A35C7}" dt="2024-07-10T07:22:27.266" v="1743" actId="2711"/>
          <ac:spMkLst>
            <pc:docMk/>
            <pc:sldMk cId="4002087696" sldId="290"/>
            <ac:spMk id="10" creationId="{9E8338C9-DC7A-849F-9229-1A0F282449EA}"/>
          </ac:spMkLst>
        </pc:spChg>
        <pc:spChg chg="mod">
          <ac:chgData name="Le Thanh Luan" userId="600d64f34c8f77ee" providerId="LiveId" clId="{E29888D3-8767-464B-A3ED-B023FE9A35C7}" dt="2024-07-10T07:22:44.073" v="1745" actId="403"/>
          <ac:spMkLst>
            <pc:docMk/>
            <pc:sldMk cId="4002087696" sldId="290"/>
            <ac:spMk id="12" creationId="{54A74ABC-63E3-BD73-2532-42289DA164EF}"/>
          </ac:spMkLst>
        </pc:spChg>
        <pc:spChg chg="del mod">
          <ac:chgData name="Le Thanh Luan" userId="600d64f34c8f77ee" providerId="LiveId" clId="{E29888D3-8767-464B-A3ED-B023FE9A35C7}" dt="2024-07-10T07:28:59.319" v="1785" actId="478"/>
          <ac:spMkLst>
            <pc:docMk/>
            <pc:sldMk cId="4002087696" sldId="290"/>
            <ac:spMk id="14" creationId="{8322DBDA-EE66-52C6-0C31-492E958474B9}"/>
          </ac:spMkLst>
        </pc:spChg>
        <pc:spChg chg="add mod">
          <ac:chgData name="Le Thanh Luan" userId="600d64f34c8f77ee" providerId="LiveId" clId="{E29888D3-8767-464B-A3ED-B023FE9A35C7}" dt="2024-07-10T07:35:57.980" v="1867" actId="1076"/>
          <ac:spMkLst>
            <pc:docMk/>
            <pc:sldMk cId="4002087696" sldId="290"/>
            <ac:spMk id="16" creationId="{E6F56FEF-4C49-1DC0-8E69-0A70CC1E48D2}"/>
          </ac:spMkLst>
        </pc:spChg>
        <pc:spChg chg="mod">
          <ac:chgData name="Le Thanh Luan" userId="600d64f34c8f77ee" providerId="LiveId" clId="{E29888D3-8767-464B-A3ED-B023FE9A35C7}" dt="2024-07-10T10:01:24.861" v="2484" actId="1076"/>
          <ac:spMkLst>
            <pc:docMk/>
            <pc:sldMk cId="4002087696" sldId="290"/>
            <ac:spMk id="17" creationId="{4648A4F6-42A1-0B3E-8A17-FE9301C0C90A}"/>
          </ac:spMkLst>
        </pc:spChg>
        <pc:spChg chg="add mod">
          <ac:chgData name="Le Thanh Luan" userId="600d64f34c8f77ee" providerId="LiveId" clId="{E29888D3-8767-464B-A3ED-B023FE9A35C7}" dt="2024-07-10T07:36:46.926" v="1873" actId="1076"/>
          <ac:spMkLst>
            <pc:docMk/>
            <pc:sldMk cId="4002087696" sldId="290"/>
            <ac:spMk id="20" creationId="{E5F11D03-1571-E446-77CF-AF2B75086B75}"/>
          </ac:spMkLst>
        </pc:spChg>
        <pc:grpChg chg="mod">
          <ac:chgData name="Le Thanh Luan" userId="600d64f34c8f77ee" providerId="LiveId" clId="{E29888D3-8767-464B-A3ED-B023FE9A35C7}" dt="2024-07-10T10:01:09.404" v="2482" actId="1076"/>
          <ac:grpSpMkLst>
            <pc:docMk/>
            <pc:sldMk cId="4002087696" sldId="290"/>
            <ac:grpSpMk id="15" creationId="{DA74F164-37BA-F2D0-0DC3-F60432DB0C11}"/>
          </ac:grpSpMkLst>
        </pc:grpChg>
        <pc:graphicFrameChg chg="add mod">
          <ac:chgData name="Le Thanh Luan" userId="600d64f34c8f77ee" providerId="LiveId" clId="{E29888D3-8767-464B-A3ED-B023FE9A35C7}" dt="2024-07-10T07:31:09.936" v="1819" actId="1076"/>
          <ac:graphicFrameMkLst>
            <pc:docMk/>
            <pc:sldMk cId="4002087696" sldId="290"/>
            <ac:graphicFrameMk id="7" creationId="{E53E22DF-0EFB-2F8C-29C6-F2972CDF4271}"/>
          </ac:graphicFrameMkLst>
        </pc:graphicFrameChg>
        <pc:graphicFrameChg chg="add del mod modGraphic">
          <ac:chgData name="Le Thanh Luan" userId="600d64f34c8f77ee" providerId="LiveId" clId="{E29888D3-8767-464B-A3ED-B023FE9A35C7}" dt="2024-07-10T07:34:31.637" v="1856" actId="478"/>
          <ac:graphicFrameMkLst>
            <pc:docMk/>
            <pc:sldMk cId="4002087696" sldId="290"/>
            <ac:graphicFrameMk id="11" creationId="{56A03C0F-87E3-984C-46E5-7544FCCB6384}"/>
          </ac:graphicFrameMkLst>
        </pc:graphicFrameChg>
        <pc:graphicFrameChg chg="add mod modGraphic">
          <ac:chgData name="Le Thanh Luan" userId="600d64f34c8f77ee" providerId="LiveId" clId="{E29888D3-8767-464B-A3ED-B023FE9A35C7}" dt="2024-07-10T07:46:07.363" v="1894" actId="1036"/>
          <ac:graphicFrameMkLst>
            <pc:docMk/>
            <pc:sldMk cId="4002087696" sldId="290"/>
            <ac:graphicFrameMk id="18" creationId="{4E1D3FFC-45EC-4E7F-3CC7-FAB07B3B240B}"/>
          </ac:graphicFrameMkLst>
        </pc:graphicFrameChg>
        <pc:graphicFrameChg chg="add mod modGraphic">
          <ac:chgData name="Le Thanh Luan" userId="600d64f34c8f77ee" providerId="LiveId" clId="{E29888D3-8767-464B-A3ED-B023FE9A35C7}" dt="2024-07-10T07:38:33.626" v="1882" actId="2711"/>
          <ac:graphicFrameMkLst>
            <pc:docMk/>
            <pc:sldMk cId="4002087696" sldId="290"/>
            <ac:graphicFrameMk id="21" creationId="{55530973-E8C4-B557-8902-FB76086AEF30}"/>
          </ac:graphicFrameMkLst>
        </pc:graphicFrameChg>
        <pc:picChg chg="mod">
          <ac:chgData name="Le Thanh Luan" userId="600d64f34c8f77ee" providerId="LiveId" clId="{E29888D3-8767-464B-A3ED-B023FE9A35C7}" dt="2024-07-10T07:28:10.815" v="1780" actId="1076"/>
          <ac:picMkLst>
            <pc:docMk/>
            <pc:sldMk cId="4002087696" sldId="290"/>
            <ac:picMk id="6" creationId="{4BA02FDB-E0FC-46EA-7DCA-6AA73AB4E5D3}"/>
          </ac:picMkLst>
        </pc:picChg>
      </pc:sldChg>
      <pc:sldChg chg="new del">
        <pc:chgData name="Le Thanh Luan" userId="600d64f34c8f77ee" providerId="LiveId" clId="{E29888D3-8767-464B-A3ED-B023FE9A35C7}" dt="2024-07-09T15:55:13.174" v="556" actId="680"/>
        <pc:sldMkLst>
          <pc:docMk/>
          <pc:sldMk cId="4086511409" sldId="290"/>
        </pc:sldMkLst>
      </pc:sldChg>
      <pc:sldChg chg="addSp delSp modSp add mod modAnim modNotesTx">
        <pc:chgData name="Le Thanh Luan" userId="600d64f34c8f77ee" providerId="LiveId" clId="{E29888D3-8767-464B-A3ED-B023FE9A35C7}" dt="2024-07-16T02:28:09.159" v="22396" actId="404"/>
        <pc:sldMkLst>
          <pc:docMk/>
          <pc:sldMk cId="3333973802" sldId="291"/>
        </pc:sldMkLst>
        <pc:spChg chg="add mod">
          <ac:chgData name="Le Thanh Luan" userId="600d64f34c8f77ee" providerId="LiveId" clId="{E29888D3-8767-464B-A3ED-B023FE9A35C7}" dt="2024-07-10T02:49:16.501" v="770" actId="1076"/>
          <ac:spMkLst>
            <pc:docMk/>
            <pc:sldMk cId="3333973802" sldId="291"/>
            <ac:spMk id="4" creationId="{CAD5A6F2-3F9B-6040-C0B4-411895704C57}"/>
          </ac:spMkLst>
        </pc:spChg>
        <pc:spChg chg="mod">
          <ac:chgData name="Le Thanh Luan" userId="600d64f34c8f77ee" providerId="LiveId" clId="{E29888D3-8767-464B-A3ED-B023FE9A35C7}" dt="2024-07-12T09:28:59.785" v="4333" actId="403"/>
          <ac:spMkLst>
            <pc:docMk/>
            <pc:sldMk cId="3333973802" sldId="291"/>
            <ac:spMk id="5" creationId="{5131D202-5F2A-ABF7-24FC-3F311F569FC5}"/>
          </ac:spMkLst>
        </pc:spChg>
        <pc:spChg chg="add mod">
          <ac:chgData name="Le Thanh Luan" userId="600d64f34c8f77ee" providerId="LiveId" clId="{E29888D3-8767-464B-A3ED-B023FE9A35C7}" dt="2024-07-10T05:24:48.454" v="1050" actId="14100"/>
          <ac:spMkLst>
            <pc:docMk/>
            <pc:sldMk cId="3333973802" sldId="291"/>
            <ac:spMk id="6" creationId="{CB857AAB-F05E-436D-E21C-0C0102BC150E}"/>
          </ac:spMkLst>
        </pc:spChg>
        <pc:spChg chg="add del mod">
          <ac:chgData name="Le Thanh Luan" userId="600d64f34c8f77ee" providerId="LiveId" clId="{E29888D3-8767-464B-A3ED-B023FE9A35C7}" dt="2024-07-12T10:25:18.485" v="4637" actId="22"/>
          <ac:spMkLst>
            <pc:docMk/>
            <pc:sldMk cId="3333973802" sldId="291"/>
            <ac:spMk id="8" creationId="{EEC43EEE-FD1C-EB81-CFF6-4396ECE8123E}"/>
          </ac:spMkLst>
        </pc:spChg>
        <pc:spChg chg="add del mod">
          <ac:chgData name="Le Thanh Luan" userId="600d64f34c8f77ee" providerId="LiveId" clId="{E29888D3-8767-464B-A3ED-B023FE9A35C7}" dt="2024-07-14T14:15:01.473" v="8538" actId="403"/>
          <ac:spMkLst>
            <pc:docMk/>
            <pc:sldMk cId="3333973802" sldId="291"/>
            <ac:spMk id="10" creationId="{39A8CF06-8AEF-4869-54FF-C4106FBA1F34}"/>
          </ac:spMkLst>
        </pc:spChg>
        <pc:spChg chg="add mod">
          <ac:chgData name="Le Thanh Luan" userId="600d64f34c8f77ee" providerId="LiveId" clId="{E29888D3-8767-464B-A3ED-B023FE9A35C7}" dt="2024-07-14T14:15:49.686" v="8547" actId="1076"/>
          <ac:spMkLst>
            <pc:docMk/>
            <pc:sldMk cId="3333973802" sldId="291"/>
            <ac:spMk id="11" creationId="{699E780C-5461-B7C0-628E-12B7E53096F5}"/>
          </ac:spMkLst>
        </pc:spChg>
        <pc:spChg chg="add del mod">
          <ac:chgData name="Le Thanh Luan" userId="600d64f34c8f77ee" providerId="LiveId" clId="{E29888D3-8767-464B-A3ED-B023FE9A35C7}" dt="2024-07-10T04:45:59.747" v="1019" actId="478"/>
          <ac:spMkLst>
            <pc:docMk/>
            <pc:sldMk cId="3333973802" sldId="291"/>
            <ac:spMk id="13" creationId="{2E84C927-6571-3D8F-CB8E-946FC5B4FA68}"/>
          </ac:spMkLst>
        </pc:spChg>
        <pc:spChg chg="add del mod">
          <ac:chgData name="Le Thanh Luan" userId="600d64f34c8f77ee" providerId="LiveId" clId="{E29888D3-8767-464B-A3ED-B023FE9A35C7}" dt="2024-07-16T02:28:09.159" v="22396" actId="404"/>
          <ac:spMkLst>
            <pc:docMk/>
            <pc:sldMk cId="3333973802" sldId="291"/>
            <ac:spMk id="14" creationId="{B9857334-60F0-B836-56B2-36B23E3EA6C1}"/>
          </ac:spMkLst>
        </pc:spChg>
        <pc:spChg chg="del">
          <ac:chgData name="Le Thanh Luan" userId="600d64f34c8f77ee" providerId="LiveId" clId="{E29888D3-8767-464B-A3ED-B023FE9A35C7}" dt="2024-07-12T11:41:13.961" v="4979" actId="478"/>
          <ac:spMkLst>
            <pc:docMk/>
            <pc:sldMk cId="3333973802" sldId="291"/>
            <ac:spMk id="17" creationId="{4648A4F6-42A1-0B3E-8A17-FE9301C0C90A}"/>
          </ac:spMkLst>
        </pc:spChg>
        <pc:grpChg chg="del">
          <ac:chgData name="Le Thanh Luan" userId="600d64f34c8f77ee" providerId="LiveId" clId="{E29888D3-8767-464B-A3ED-B023FE9A35C7}" dt="2024-07-14T14:13:37.779" v="8528" actId="478"/>
          <ac:grpSpMkLst>
            <pc:docMk/>
            <pc:sldMk cId="3333973802" sldId="291"/>
            <ac:grpSpMk id="3" creationId="{051761C4-6C9D-5CB1-FF52-AE7FD036B120}"/>
          </ac:grpSpMkLst>
        </pc:grpChg>
        <pc:grpChg chg="add mod">
          <ac:chgData name="Le Thanh Luan" userId="600d64f34c8f77ee" providerId="LiveId" clId="{E29888D3-8767-464B-A3ED-B023FE9A35C7}" dt="2024-07-10T04:45:10.690" v="1014" actId="1076"/>
          <ac:grpSpMkLst>
            <pc:docMk/>
            <pc:sldMk cId="3333973802" sldId="291"/>
            <ac:grpSpMk id="7" creationId="{1CAE7B16-6E3A-9160-5E17-69611BA4E63E}"/>
          </ac:grpSpMkLst>
        </pc:grpChg>
        <pc:grpChg chg="mod">
          <ac:chgData name="Le Thanh Luan" userId="600d64f34c8f77ee" providerId="LiveId" clId="{E29888D3-8767-464B-A3ED-B023FE9A35C7}" dt="2024-07-14T14:15:49.267" v="8546" actId="1076"/>
          <ac:grpSpMkLst>
            <pc:docMk/>
            <pc:sldMk cId="3333973802" sldId="291"/>
            <ac:grpSpMk id="8" creationId="{97CF3B2A-6AED-640B-76AC-74A1C35031A2}"/>
          </ac:grpSpMkLst>
        </pc:grpChg>
        <pc:picChg chg="del">
          <ac:chgData name="Le Thanh Luan" userId="600d64f34c8f77ee" providerId="LiveId" clId="{E29888D3-8767-464B-A3ED-B023FE9A35C7}" dt="2024-07-10T02:48:39.764" v="765" actId="478"/>
          <ac:picMkLst>
            <pc:docMk/>
            <pc:sldMk cId="3333973802" sldId="291"/>
            <ac:picMk id="3" creationId="{444DA27C-5F08-462F-ECB0-6688C6E4D681}"/>
          </ac:picMkLst>
        </pc:picChg>
        <pc:picChg chg="del">
          <ac:chgData name="Le Thanh Luan" userId="600d64f34c8f77ee" providerId="LiveId" clId="{E29888D3-8767-464B-A3ED-B023FE9A35C7}" dt="2024-07-10T02:48:39.764" v="765" actId="478"/>
          <ac:picMkLst>
            <pc:docMk/>
            <pc:sldMk cId="3333973802" sldId="291"/>
            <ac:picMk id="8" creationId="{BCB21C93-B590-081D-5D47-9062F8E363EE}"/>
          </ac:picMkLst>
        </pc:picChg>
        <pc:picChg chg="add mod">
          <ac:chgData name="Le Thanh Luan" userId="600d64f34c8f77ee" providerId="LiveId" clId="{E29888D3-8767-464B-A3ED-B023FE9A35C7}" dt="2024-07-12T10:28:10.169" v="4680" actId="207"/>
          <ac:picMkLst>
            <pc:docMk/>
            <pc:sldMk cId="3333973802" sldId="291"/>
            <ac:picMk id="12" creationId="{4FB86B3A-EC1A-3411-AD01-0B0C03751BE9}"/>
          </ac:picMkLst>
        </pc:picChg>
        <pc:picChg chg="add mod">
          <ac:chgData name="Le Thanh Luan" userId="600d64f34c8f77ee" providerId="LiveId" clId="{E29888D3-8767-464B-A3ED-B023FE9A35C7}" dt="2024-07-14T14:14:02.131" v="8534" actId="1076"/>
          <ac:picMkLst>
            <pc:docMk/>
            <pc:sldMk cId="3333973802" sldId="291"/>
            <ac:picMk id="15" creationId="{567CAA66-6B7E-EA4C-2F13-9A4CBE813790}"/>
          </ac:picMkLst>
        </pc:picChg>
        <pc:picChg chg="del">
          <ac:chgData name="Le Thanh Luan" userId="600d64f34c8f77ee" providerId="LiveId" clId="{E29888D3-8767-464B-A3ED-B023FE9A35C7}" dt="2024-07-10T02:48:39.764" v="765" actId="478"/>
          <ac:picMkLst>
            <pc:docMk/>
            <pc:sldMk cId="3333973802" sldId="291"/>
            <ac:picMk id="1026" creationId="{AE92798B-5BEF-67B4-73DA-352A63DFE437}"/>
          </ac:picMkLst>
        </pc:picChg>
        <pc:picChg chg="del">
          <ac:chgData name="Le Thanh Luan" userId="600d64f34c8f77ee" providerId="LiveId" clId="{E29888D3-8767-464B-A3ED-B023FE9A35C7}" dt="2024-07-10T02:48:39.764" v="765" actId="478"/>
          <ac:picMkLst>
            <pc:docMk/>
            <pc:sldMk cId="3333973802" sldId="291"/>
            <ac:picMk id="1030" creationId="{6B31905B-EA48-FB6A-E23F-EACDE804691E}"/>
          </ac:picMkLst>
        </pc:picChg>
        <pc:picChg chg="add mod">
          <ac:chgData name="Le Thanh Luan" userId="600d64f34c8f77ee" providerId="LiveId" clId="{E29888D3-8767-464B-A3ED-B023FE9A35C7}" dt="2024-07-10T04:44:18.421" v="1001" actId="14100"/>
          <ac:picMkLst>
            <pc:docMk/>
            <pc:sldMk cId="3333973802" sldId="291"/>
            <ac:picMk id="2051" creationId="{752F2351-B4F0-7EF2-0260-9C1316EC2EE6}"/>
          </ac:picMkLst>
        </pc:picChg>
        <pc:picChg chg="add mod">
          <ac:chgData name="Le Thanh Luan" userId="600d64f34c8f77ee" providerId="LiveId" clId="{E29888D3-8767-464B-A3ED-B023FE9A35C7}" dt="2024-07-10T04:45:10.690" v="1014" actId="1076"/>
          <ac:picMkLst>
            <pc:docMk/>
            <pc:sldMk cId="3333973802" sldId="291"/>
            <ac:picMk id="2052" creationId="{66210AF7-1687-EAD5-EC2A-BB64F011E3F0}"/>
          </ac:picMkLst>
        </pc:picChg>
        <pc:picChg chg="add mod">
          <ac:chgData name="Le Thanh Luan" userId="600d64f34c8f77ee" providerId="LiveId" clId="{E29888D3-8767-464B-A3ED-B023FE9A35C7}" dt="2024-07-10T04:45:17.092" v="1016" actId="1076"/>
          <ac:picMkLst>
            <pc:docMk/>
            <pc:sldMk cId="3333973802" sldId="291"/>
            <ac:picMk id="2053" creationId="{3AE458F6-99F5-2865-11BD-569F8889921A}"/>
          </ac:picMkLst>
        </pc:picChg>
      </pc:sldChg>
      <pc:sldChg chg="addSp delSp modSp add mod">
        <pc:chgData name="Le Thanh Luan" userId="600d64f34c8f77ee" providerId="LiveId" clId="{E29888D3-8767-464B-A3ED-B023FE9A35C7}" dt="2024-07-15T03:48:20.955" v="20751"/>
        <pc:sldMkLst>
          <pc:docMk/>
          <pc:sldMk cId="2255661791" sldId="292"/>
        </pc:sldMkLst>
        <pc:spChg chg="add del mod">
          <ac:chgData name="Le Thanh Luan" userId="600d64f34c8f77ee" providerId="LiveId" clId="{E29888D3-8767-464B-A3ED-B023FE9A35C7}" dt="2024-07-10T03:36:48.680" v="809" actId="478"/>
          <ac:spMkLst>
            <pc:docMk/>
            <pc:sldMk cId="2255661791" sldId="292"/>
            <ac:spMk id="2" creationId="{FC6226D4-37D7-71EF-ECA0-EE49E73EBC96}"/>
          </ac:spMkLst>
        </pc:spChg>
        <pc:spChg chg="add mod">
          <ac:chgData name="Le Thanh Luan" userId="600d64f34c8f77ee" providerId="LiveId" clId="{E29888D3-8767-464B-A3ED-B023FE9A35C7}" dt="2024-07-15T03:45:58.286" v="20720" actId="21"/>
          <ac:spMkLst>
            <pc:docMk/>
            <pc:sldMk cId="2255661791" sldId="292"/>
            <ac:spMk id="3" creationId="{F5E125DB-0ADE-9DC1-1906-FC90190DC64F}"/>
          </ac:spMkLst>
        </pc:spChg>
        <pc:spChg chg="add del mod">
          <ac:chgData name="Le Thanh Luan" userId="600d64f34c8f77ee" providerId="LiveId" clId="{E29888D3-8767-464B-A3ED-B023FE9A35C7}" dt="2024-07-15T03:48:20.955" v="20751"/>
          <ac:spMkLst>
            <pc:docMk/>
            <pc:sldMk cId="2255661791" sldId="292"/>
            <ac:spMk id="4" creationId="{CF19D4EA-8D06-0806-F14F-9EAE578DF46A}"/>
          </ac:spMkLst>
        </pc:spChg>
        <pc:spChg chg="add mod">
          <ac:chgData name="Le Thanh Luan" userId="600d64f34c8f77ee" providerId="LiveId" clId="{E29888D3-8767-464B-A3ED-B023FE9A35C7}" dt="2024-07-15T03:48:20.439" v="20749" actId="2711"/>
          <ac:spMkLst>
            <pc:docMk/>
            <pc:sldMk cId="2255661791" sldId="292"/>
            <ac:spMk id="6" creationId="{8232978C-4C7F-DC4B-C7EF-22B6699C96B4}"/>
          </ac:spMkLst>
        </pc:spChg>
        <pc:spChg chg="add mod">
          <ac:chgData name="Le Thanh Luan" userId="600d64f34c8f77ee" providerId="LiveId" clId="{E29888D3-8767-464B-A3ED-B023FE9A35C7}" dt="2024-07-15T03:48:12.945" v="20748" actId="2711"/>
          <ac:spMkLst>
            <pc:docMk/>
            <pc:sldMk cId="2255661791" sldId="292"/>
            <ac:spMk id="7" creationId="{82E67DA5-776C-C0ED-8EAA-93F16800D47B}"/>
          </ac:spMkLst>
        </pc:spChg>
        <pc:spChg chg="add mod">
          <ac:chgData name="Le Thanh Luan" userId="600d64f34c8f77ee" providerId="LiveId" clId="{E29888D3-8767-464B-A3ED-B023FE9A35C7}" dt="2024-07-15T03:47:48.528" v="20746" actId="21"/>
          <ac:spMkLst>
            <pc:docMk/>
            <pc:sldMk cId="2255661791" sldId="292"/>
            <ac:spMk id="8" creationId="{71C8B174-9140-D3E2-6A74-D5FE4274CA0F}"/>
          </ac:spMkLst>
        </pc:spChg>
        <pc:spChg chg="del">
          <ac:chgData name="Le Thanh Luan" userId="600d64f34c8f77ee" providerId="LiveId" clId="{E29888D3-8767-464B-A3ED-B023FE9A35C7}" dt="2024-07-10T02:55:26.872" v="805" actId="478"/>
          <ac:spMkLst>
            <pc:docMk/>
            <pc:sldMk cId="2255661791" sldId="292"/>
            <ac:spMk id="15" creationId="{116D4001-AA61-A980-B346-EC3C58BCD33F}"/>
          </ac:spMkLst>
        </pc:spChg>
        <pc:spChg chg="mod">
          <ac:chgData name="Le Thanh Luan" userId="600d64f34c8f77ee" providerId="LiveId" clId="{E29888D3-8767-464B-A3ED-B023FE9A35C7}" dt="2024-07-12T09:28:36.510" v="4331" actId="403"/>
          <ac:spMkLst>
            <pc:docMk/>
            <pc:sldMk cId="2255661791" sldId="292"/>
            <ac:spMk id="16" creationId="{8CA45891-3D17-6FDA-1A68-76ECB5A0E2F2}"/>
          </ac:spMkLst>
        </pc:spChg>
        <pc:graphicFrameChg chg="del">
          <ac:chgData name="Le Thanh Luan" userId="600d64f34c8f77ee" providerId="LiveId" clId="{E29888D3-8767-464B-A3ED-B023FE9A35C7}" dt="2024-07-10T02:55:26.872" v="805" actId="478"/>
          <ac:graphicFrameMkLst>
            <pc:docMk/>
            <pc:sldMk cId="2255661791" sldId="292"/>
            <ac:graphicFrameMk id="12" creationId="{090DA4EC-1BD5-A571-89EC-F227823147CA}"/>
          </ac:graphicFrameMkLst>
        </pc:graphicFrameChg>
        <pc:picChg chg="del">
          <ac:chgData name="Le Thanh Luan" userId="600d64f34c8f77ee" providerId="LiveId" clId="{E29888D3-8767-464B-A3ED-B023FE9A35C7}" dt="2024-07-10T02:55:26.872" v="805" actId="478"/>
          <ac:picMkLst>
            <pc:docMk/>
            <pc:sldMk cId="2255661791" sldId="292"/>
            <ac:picMk id="7" creationId="{1184C4B1-2D4E-A30A-28C5-371D5C6292D2}"/>
          </ac:picMkLst>
        </pc:picChg>
        <pc:picChg chg="del">
          <ac:chgData name="Le Thanh Luan" userId="600d64f34c8f77ee" providerId="LiveId" clId="{E29888D3-8767-464B-A3ED-B023FE9A35C7}" dt="2024-07-10T02:55:26.872" v="805" actId="478"/>
          <ac:picMkLst>
            <pc:docMk/>
            <pc:sldMk cId="2255661791" sldId="292"/>
            <ac:picMk id="9" creationId="{9D73863C-9B1D-6398-558E-CD669D4AD09F}"/>
          </ac:picMkLst>
        </pc:picChg>
        <pc:picChg chg="del">
          <ac:chgData name="Le Thanh Luan" userId="600d64f34c8f77ee" providerId="LiveId" clId="{E29888D3-8767-464B-A3ED-B023FE9A35C7}" dt="2024-07-10T02:55:26.872" v="805" actId="478"/>
          <ac:picMkLst>
            <pc:docMk/>
            <pc:sldMk cId="2255661791" sldId="292"/>
            <ac:picMk id="11" creationId="{667A935C-D610-66D0-7849-A5D5F8402DB2}"/>
          </ac:picMkLst>
        </pc:picChg>
      </pc:sldChg>
      <pc:sldChg chg="delSp modSp add del mod">
        <pc:chgData name="Le Thanh Luan" userId="600d64f34c8f77ee" providerId="LiveId" clId="{E29888D3-8767-464B-A3ED-B023FE9A35C7}" dt="2024-07-10T07:46:27.376" v="1896" actId="47"/>
        <pc:sldMkLst>
          <pc:docMk/>
          <pc:sldMk cId="3473978516" sldId="293"/>
        </pc:sldMkLst>
        <pc:spChg chg="del mod">
          <ac:chgData name="Le Thanh Luan" userId="600d64f34c8f77ee" providerId="LiveId" clId="{E29888D3-8767-464B-A3ED-B023FE9A35C7}" dt="2024-07-10T07:26:06.151" v="1774" actId="478"/>
          <ac:spMkLst>
            <pc:docMk/>
            <pc:sldMk cId="3473978516" sldId="293"/>
            <ac:spMk id="14" creationId="{8322DBDA-EE66-52C6-0C31-492E958474B9}"/>
          </ac:spMkLst>
        </pc:spChg>
        <pc:grpChg chg="del">
          <ac:chgData name="Le Thanh Luan" userId="600d64f34c8f77ee" providerId="LiveId" clId="{E29888D3-8767-464B-A3ED-B023FE9A35C7}" dt="2024-07-10T07:25:53.981" v="1771" actId="478"/>
          <ac:grpSpMkLst>
            <pc:docMk/>
            <pc:sldMk cId="3473978516" sldId="293"/>
            <ac:grpSpMk id="15" creationId="{DA74F164-37BA-F2D0-0DC3-F60432DB0C11}"/>
          </ac:grpSpMkLst>
        </pc:grpChg>
        <pc:picChg chg="mod">
          <ac:chgData name="Le Thanh Luan" userId="600d64f34c8f77ee" providerId="LiveId" clId="{E29888D3-8767-464B-A3ED-B023FE9A35C7}" dt="2024-07-10T07:26:00.994" v="1772" actId="1076"/>
          <ac:picMkLst>
            <pc:docMk/>
            <pc:sldMk cId="3473978516" sldId="293"/>
            <ac:picMk id="6" creationId="{4BA02FDB-E0FC-46EA-7DCA-6AA73AB4E5D3}"/>
          </ac:picMkLst>
        </pc:picChg>
      </pc:sldChg>
      <pc:sldChg chg="addSp delSp modSp add del mod">
        <pc:chgData name="Le Thanh Luan" userId="600d64f34c8f77ee" providerId="LiveId" clId="{E29888D3-8767-464B-A3ED-B023FE9A35C7}" dt="2024-07-12T08:47:25.681" v="3362" actId="47"/>
        <pc:sldMkLst>
          <pc:docMk/>
          <pc:sldMk cId="940035894" sldId="294"/>
        </pc:sldMkLst>
        <pc:spChg chg="mod">
          <ac:chgData name="Le Thanh Luan" userId="600d64f34c8f77ee" providerId="LiveId" clId="{E29888D3-8767-464B-A3ED-B023FE9A35C7}" dt="2024-07-10T07:46:45.919" v="1917" actId="1038"/>
          <ac:spMkLst>
            <pc:docMk/>
            <pc:sldMk cId="940035894" sldId="294"/>
            <ac:spMk id="3" creationId="{E9B686F6-A471-0115-D232-872EC7134FAF}"/>
          </ac:spMkLst>
        </pc:spChg>
        <pc:spChg chg="mod">
          <ac:chgData name="Le Thanh Luan" userId="600d64f34c8f77ee" providerId="LiveId" clId="{E29888D3-8767-464B-A3ED-B023FE9A35C7}" dt="2024-07-10T07:47:01.971" v="1934" actId="1076"/>
          <ac:spMkLst>
            <pc:docMk/>
            <pc:sldMk cId="940035894" sldId="294"/>
            <ac:spMk id="4" creationId="{843DEBF4-C6BE-A9C2-4C44-8E76B3F35850}"/>
          </ac:spMkLst>
        </pc:spChg>
        <pc:spChg chg="add mod">
          <ac:chgData name="Le Thanh Luan" userId="600d64f34c8f77ee" providerId="LiveId" clId="{E29888D3-8767-464B-A3ED-B023FE9A35C7}" dt="2024-07-12T06:41:00.284" v="3199" actId="1076"/>
          <ac:spMkLst>
            <pc:docMk/>
            <pc:sldMk cId="940035894" sldId="294"/>
            <ac:spMk id="7" creationId="{540F7622-23FF-B09E-7119-46C5DEA9180B}"/>
          </ac:spMkLst>
        </pc:spChg>
        <pc:spChg chg="add mod">
          <ac:chgData name="Le Thanh Luan" userId="600d64f34c8f77ee" providerId="LiveId" clId="{E29888D3-8767-464B-A3ED-B023FE9A35C7}" dt="2024-07-12T06:40:52.179" v="3198" actId="1076"/>
          <ac:spMkLst>
            <pc:docMk/>
            <pc:sldMk cId="940035894" sldId="294"/>
            <ac:spMk id="9" creationId="{06CABD0B-2AB8-9609-B3A3-0D16AB7B39F7}"/>
          </ac:spMkLst>
        </pc:spChg>
        <pc:spChg chg="add del mod">
          <ac:chgData name="Le Thanh Luan" userId="600d64f34c8f77ee" providerId="LiveId" clId="{E29888D3-8767-464B-A3ED-B023FE9A35C7}" dt="2024-07-10T07:49:18.855" v="1945" actId="22"/>
          <ac:spMkLst>
            <pc:docMk/>
            <pc:sldMk cId="940035894" sldId="294"/>
            <ac:spMk id="13" creationId="{8CBAB4DE-A3D0-183C-B9FA-5F5FAC68112F}"/>
          </ac:spMkLst>
        </pc:spChg>
        <pc:spChg chg="del">
          <ac:chgData name="Le Thanh Luan" userId="600d64f34c8f77ee" providerId="LiveId" clId="{E29888D3-8767-464B-A3ED-B023FE9A35C7}" dt="2024-07-10T07:48:45.882" v="1935" actId="478"/>
          <ac:spMkLst>
            <pc:docMk/>
            <pc:sldMk cId="940035894" sldId="294"/>
            <ac:spMk id="16" creationId="{E6F56FEF-4C49-1DC0-8E69-0A70CC1E48D2}"/>
          </ac:spMkLst>
        </pc:spChg>
        <pc:spChg chg="mod">
          <ac:chgData name="Le Thanh Luan" userId="600d64f34c8f77ee" providerId="LiveId" clId="{E29888D3-8767-464B-A3ED-B023FE9A35C7}" dt="2024-07-10T10:01:48.711" v="2489" actId="1035"/>
          <ac:spMkLst>
            <pc:docMk/>
            <pc:sldMk cId="940035894" sldId="294"/>
            <ac:spMk id="17" creationId="{4648A4F6-42A1-0B3E-8A17-FE9301C0C90A}"/>
          </ac:spMkLst>
        </pc:spChg>
        <pc:spChg chg="add del mod">
          <ac:chgData name="Le Thanh Luan" userId="600d64f34c8f77ee" providerId="LiveId" clId="{E29888D3-8767-464B-A3ED-B023FE9A35C7}" dt="2024-07-12T06:12:49.035" v="3167" actId="21"/>
          <ac:spMkLst>
            <pc:docMk/>
            <pc:sldMk cId="940035894" sldId="294"/>
            <ac:spMk id="19" creationId="{57765AFE-3077-18CE-4DF7-2E37146EB2A7}"/>
          </ac:spMkLst>
        </pc:spChg>
        <pc:spChg chg="del">
          <ac:chgData name="Le Thanh Luan" userId="600d64f34c8f77ee" providerId="LiveId" clId="{E29888D3-8767-464B-A3ED-B023FE9A35C7}" dt="2024-07-10T07:48:57.773" v="1939" actId="478"/>
          <ac:spMkLst>
            <pc:docMk/>
            <pc:sldMk cId="940035894" sldId="294"/>
            <ac:spMk id="20" creationId="{E5F11D03-1571-E446-77CF-AF2B75086B75}"/>
          </ac:spMkLst>
        </pc:spChg>
        <pc:spChg chg="add del mod">
          <ac:chgData name="Le Thanh Luan" userId="600d64f34c8f77ee" providerId="LiveId" clId="{E29888D3-8767-464B-A3ED-B023FE9A35C7}" dt="2024-07-12T06:12:49.035" v="3167" actId="21"/>
          <ac:spMkLst>
            <pc:docMk/>
            <pc:sldMk cId="940035894" sldId="294"/>
            <ac:spMk id="23" creationId="{D28D2DDA-A728-821D-03D3-E7DB430662F7}"/>
          </ac:spMkLst>
        </pc:spChg>
        <pc:spChg chg="add del mod">
          <ac:chgData name="Le Thanh Luan" userId="600d64f34c8f77ee" providerId="LiveId" clId="{E29888D3-8767-464B-A3ED-B023FE9A35C7}" dt="2024-07-12T06:12:49.035" v="3167" actId="21"/>
          <ac:spMkLst>
            <pc:docMk/>
            <pc:sldMk cId="940035894" sldId="294"/>
            <ac:spMk id="25" creationId="{3CC68190-736A-2F8A-993E-A2012E9D99CA}"/>
          </ac:spMkLst>
        </pc:spChg>
        <pc:grpChg chg="mod">
          <ac:chgData name="Le Thanh Luan" userId="600d64f34c8f77ee" providerId="LiveId" clId="{E29888D3-8767-464B-A3ED-B023FE9A35C7}" dt="2024-07-10T10:01:37.528" v="2485" actId="1076"/>
          <ac:grpSpMkLst>
            <pc:docMk/>
            <pc:sldMk cId="940035894" sldId="294"/>
            <ac:grpSpMk id="15" creationId="{DA74F164-37BA-F2D0-0DC3-F60432DB0C11}"/>
          </ac:grpSpMkLst>
        </pc:grpChg>
        <pc:graphicFrameChg chg="del">
          <ac:chgData name="Le Thanh Luan" userId="600d64f34c8f77ee" providerId="LiveId" clId="{E29888D3-8767-464B-A3ED-B023FE9A35C7}" dt="2024-07-10T07:48:49.146" v="1936" actId="478"/>
          <ac:graphicFrameMkLst>
            <pc:docMk/>
            <pc:sldMk cId="940035894" sldId="294"/>
            <ac:graphicFrameMk id="18" creationId="{4E1D3FFC-45EC-4E7F-3CC7-FAB07B3B240B}"/>
          </ac:graphicFrameMkLst>
        </pc:graphicFrameChg>
        <pc:graphicFrameChg chg="del mod">
          <ac:chgData name="Le Thanh Luan" userId="600d64f34c8f77ee" providerId="LiveId" clId="{E29888D3-8767-464B-A3ED-B023FE9A35C7}" dt="2024-07-10T07:48:54.477" v="1938" actId="478"/>
          <ac:graphicFrameMkLst>
            <pc:docMk/>
            <pc:sldMk cId="940035894" sldId="294"/>
            <ac:graphicFrameMk id="21" creationId="{55530973-E8C4-B557-8902-FB76086AEF30}"/>
          </ac:graphicFrameMkLst>
        </pc:graphicFrameChg>
      </pc:sldChg>
      <pc:sldChg chg="addSp delSp modSp add del mod ord">
        <pc:chgData name="Le Thanh Luan" userId="600d64f34c8f77ee" providerId="LiveId" clId="{E29888D3-8767-464B-A3ED-B023FE9A35C7}" dt="2024-07-13T08:27:57.460" v="5472" actId="47"/>
        <pc:sldMkLst>
          <pc:docMk/>
          <pc:sldMk cId="2529948730" sldId="295"/>
        </pc:sldMkLst>
        <pc:spChg chg="mod">
          <ac:chgData name="Le Thanh Luan" userId="600d64f34c8f77ee" providerId="LiveId" clId="{E29888D3-8767-464B-A3ED-B023FE9A35C7}" dt="2024-07-13T02:36:25.775" v="5033" actId="14100"/>
          <ac:spMkLst>
            <pc:docMk/>
            <pc:sldMk cId="2529948730" sldId="295"/>
            <ac:spMk id="3" creationId="{EF5FA4F2-A0F7-668D-CD00-96F6DB51CAA2}"/>
          </ac:spMkLst>
        </pc:spChg>
        <pc:spChg chg="mod">
          <ac:chgData name="Le Thanh Luan" userId="600d64f34c8f77ee" providerId="LiveId" clId="{E29888D3-8767-464B-A3ED-B023FE9A35C7}" dt="2024-07-12T09:29:36.001" v="4340" actId="403"/>
          <ac:spMkLst>
            <pc:docMk/>
            <pc:sldMk cId="2529948730" sldId="295"/>
            <ac:spMk id="5" creationId="{5131D202-5F2A-ABF7-24FC-3F311F569FC5}"/>
          </ac:spMkLst>
        </pc:spChg>
        <pc:spChg chg="del">
          <ac:chgData name="Le Thanh Luan" userId="600d64f34c8f77ee" providerId="LiveId" clId="{E29888D3-8767-464B-A3ED-B023FE9A35C7}" dt="2024-07-11T02:27:32.998" v="2737" actId="478"/>
          <ac:spMkLst>
            <pc:docMk/>
            <pc:sldMk cId="2529948730" sldId="295"/>
            <ac:spMk id="6" creationId="{D083D77B-FC3B-C24D-E3B9-4CFA981AB621}"/>
          </ac:spMkLst>
        </pc:spChg>
        <pc:spChg chg="del">
          <ac:chgData name="Le Thanh Luan" userId="600d64f34c8f77ee" providerId="LiveId" clId="{E29888D3-8767-464B-A3ED-B023FE9A35C7}" dt="2024-07-11T02:27:37.271" v="2738" actId="478"/>
          <ac:spMkLst>
            <pc:docMk/>
            <pc:sldMk cId="2529948730" sldId="295"/>
            <ac:spMk id="7" creationId="{2A806C92-0B94-E401-9EF5-ABB3AF5A18BB}"/>
          </ac:spMkLst>
        </pc:spChg>
        <pc:spChg chg="del">
          <ac:chgData name="Le Thanh Luan" userId="600d64f34c8f77ee" providerId="LiveId" clId="{E29888D3-8767-464B-A3ED-B023FE9A35C7}" dt="2024-07-11T02:27:40.337" v="2739" actId="478"/>
          <ac:spMkLst>
            <pc:docMk/>
            <pc:sldMk cId="2529948730" sldId="295"/>
            <ac:spMk id="8" creationId="{EFE7BA54-4B39-FDCD-B59C-3D5513F5717F}"/>
          </ac:spMkLst>
        </pc:spChg>
        <pc:spChg chg="del topLvl">
          <ac:chgData name="Le Thanh Luan" userId="600d64f34c8f77ee" providerId="LiveId" clId="{E29888D3-8767-464B-A3ED-B023FE9A35C7}" dt="2024-07-11T02:27:43.974" v="2740" actId="478"/>
          <ac:spMkLst>
            <pc:docMk/>
            <pc:sldMk cId="2529948730" sldId="295"/>
            <ac:spMk id="9" creationId="{99DEECA4-AFF5-AD27-4AA5-322A29607BF2}"/>
          </ac:spMkLst>
        </pc:spChg>
        <pc:spChg chg="mod topLvl">
          <ac:chgData name="Le Thanh Luan" userId="600d64f34c8f77ee" providerId="LiveId" clId="{E29888D3-8767-464B-A3ED-B023FE9A35C7}" dt="2024-07-11T02:28:20.744" v="2747" actId="164"/>
          <ac:spMkLst>
            <pc:docMk/>
            <pc:sldMk cId="2529948730" sldId="295"/>
            <ac:spMk id="10" creationId="{5348378E-617A-815A-D89D-83F192E2A60D}"/>
          </ac:spMkLst>
        </pc:spChg>
        <pc:spChg chg="add mod">
          <ac:chgData name="Le Thanh Luan" userId="600d64f34c8f77ee" providerId="LiveId" clId="{E29888D3-8767-464B-A3ED-B023FE9A35C7}" dt="2024-07-11T02:28:20.744" v="2747" actId="164"/>
          <ac:spMkLst>
            <pc:docMk/>
            <pc:sldMk cId="2529948730" sldId="295"/>
            <ac:spMk id="13" creationId="{D269675A-F143-AA78-283C-8924AEE2BF49}"/>
          </ac:spMkLst>
        </pc:spChg>
        <pc:spChg chg="add mod">
          <ac:chgData name="Le Thanh Luan" userId="600d64f34c8f77ee" providerId="LiveId" clId="{E29888D3-8767-464B-A3ED-B023FE9A35C7}" dt="2024-07-11T02:28:20.744" v="2747" actId="164"/>
          <ac:spMkLst>
            <pc:docMk/>
            <pc:sldMk cId="2529948730" sldId="295"/>
            <ac:spMk id="16" creationId="{C12D03C1-D9C5-0CE7-B152-0FA9D58EBDEC}"/>
          </ac:spMkLst>
        </pc:spChg>
        <pc:grpChg chg="del mod">
          <ac:chgData name="Le Thanh Luan" userId="600d64f34c8f77ee" providerId="LiveId" clId="{E29888D3-8767-464B-A3ED-B023FE9A35C7}" dt="2024-07-11T02:27:43.974" v="2740" actId="478"/>
          <ac:grpSpMkLst>
            <pc:docMk/>
            <pc:sldMk cId="2529948730" sldId="295"/>
            <ac:grpSpMk id="15" creationId="{522259B3-1D06-7B1C-EF89-0D632B0E2582}"/>
          </ac:grpSpMkLst>
        </pc:grpChg>
        <pc:grpChg chg="add mod">
          <ac:chgData name="Le Thanh Luan" userId="600d64f34c8f77ee" providerId="LiveId" clId="{E29888D3-8767-464B-A3ED-B023FE9A35C7}" dt="2024-07-11T02:28:28.682" v="2748" actId="1076"/>
          <ac:grpSpMkLst>
            <pc:docMk/>
            <pc:sldMk cId="2529948730" sldId="295"/>
            <ac:grpSpMk id="19" creationId="{DAF55432-52E7-BE24-5C8A-B69EC1208252}"/>
          </ac:grpSpMkLst>
        </pc:grpChg>
        <pc:cxnChg chg="mod">
          <ac:chgData name="Le Thanh Luan" userId="600d64f34c8f77ee" providerId="LiveId" clId="{E29888D3-8767-464B-A3ED-B023FE9A35C7}" dt="2024-07-11T02:28:38.558" v="2749" actId="14100"/>
          <ac:cxnSpMkLst>
            <pc:docMk/>
            <pc:sldMk cId="2529948730" sldId="295"/>
            <ac:cxnSpMk id="12" creationId="{3C615588-AADD-858E-0C87-1021AC7B2A72}"/>
          </ac:cxnSpMkLst>
        </pc:cxnChg>
      </pc:sldChg>
      <pc:sldChg chg="addSp modSp add del mod">
        <pc:chgData name="Le Thanh Luan" userId="600d64f34c8f77ee" providerId="LiveId" clId="{E29888D3-8767-464B-A3ED-B023FE9A35C7}" dt="2024-07-13T08:26:20.593" v="5453" actId="47"/>
        <pc:sldMkLst>
          <pc:docMk/>
          <pc:sldMk cId="3290926299" sldId="296"/>
        </pc:sldMkLst>
        <pc:spChg chg="mod">
          <ac:chgData name="Le Thanh Luan" userId="600d64f34c8f77ee" providerId="LiveId" clId="{E29888D3-8767-464B-A3ED-B023FE9A35C7}" dt="2024-07-12T11:38:56.416" v="4920" actId="403"/>
          <ac:spMkLst>
            <pc:docMk/>
            <pc:sldMk cId="3290926299" sldId="296"/>
            <ac:spMk id="3" creationId="{EF5FA4F2-A0F7-668D-CD00-96F6DB51CAA2}"/>
          </ac:spMkLst>
        </pc:spChg>
        <pc:spChg chg="mod">
          <ac:chgData name="Le Thanh Luan" userId="600d64f34c8f77ee" providerId="LiveId" clId="{E29888D3-8767-464B-A3ED-B023FE9A35C7}" dt="2024-07-12T09:29:39.094" v="4341" actId="403"/>
          <ac:spMkLst>
            <pc:docMk/>
            <pc:sldMk cId="3290926299" sldId="296"/>
            <ac:spMk id="5" creationId="{5131D202-5F2A-ABF7-24FC-3F311F569FC5}"/>
          </ac:spMkLst>
        </pc:spChg>
        <pc:spChg chg="add mod">
          <ac:chgData name="Le Thanh Luan" userId="600d64f34c8f77ee" providerId="LiveId" clId="{E29888D3-8767-464B-A3ED-B023FE9A35C7}" dt="2024-07-13T08:25:14.134" v="5435" actId="404"/>
          <ac:spMkLst>
            <pc:docMk/>
            <pc:sldMk cId="3290926299" sldId="296"/>
            <ac:spMk id="7" creationId="{0BD715C6-8DBE-194F-5A4A-593F684ABD30}"/>
          </ac:spMkLst>
        </pc:spChg>
        <pc:spChg chg="mod">
          <ac:chgData name="Le Thanh Luan" userId="600d64f34c8f77ee" providerId="LiveId" clId="{E29888D3-8767-464B-A3ED-B023FE9A35C7}" dt="2024-07-13T08:25:14.134" v="5435" actId="404"/>
          <ac:spMkLst>
            <pc:docMk/>
            <pc:sldMk cId="3290926299" sldId="296"/>
            <ac:spMk id="10" creationId="{5348378E-617A-815A-D89D-83F192E2A60D}"/>
          </ac:spMkLst>
        </pc:spChg>
        <pc:spChg chg="mod">
          <ac:chgData name="Le Thanh Luan" userId="600d64f34c8f77ee" providerId="LiveId" clId="{E29888D3-8767-464B-A3ED-B023FE9A35C7}" dt="2024-07-13T08:25:14.134" v="5435" actId="404"/>
          <ac:spMkLst>
            <pc:docMk/>
            <pc:sldMk cId="3290926299" sldId="296"/>
            <ac:spMk id="13" creationId="{D269675A-F143-AA78-283C-8924AEE2BF49}"/>
          </ac:spMkLst>
        </pc:spChg>
        <pc:spChg chg="mod">
          <ac:chgData name="Le Thanh Luan" userId="600d64f34c8f77ee" providerId="LiveId" clId="{E29888D3-8767-464B-A3ED-B023FE9A35C7}" dt="2024-07-13T08:25:14.134" v="5435" actId="404"/>
          <ac:spMkLst>
            <pc:docMk/>
            <pc:sldMk cId="3290926299" sldId="296"/>
            <ac:spMk id="16" creationId="{C12D03C1-D9C5-0CE7-B152-0FA9D58EBDEC}"/>
          </ac:spMkLst>
        </pc:spChg>
        <pc:grpChg chg="add mod">
          <ac:chgData name="Le Thanh Luan" userId="600d64f34c8f77ee" providerId="LiveId" clId="{E29888D3-8767-464B-A3ED-B023FE9A35C7}" dt="2024-07-13T08:25:14.134" v="5435" actId="404"/>
          <ac:grpSpMkLst>
            <pc:docMk/>
            <pc:sldMk cId="3290926299" sldId="296"/>
            <ac:grpSpMk id="9" creationId="{2778B1BE-C5EC-37DB-DF3A-7C27AED6C64A}"/>
          </ac:grpSpMkLst>
        </pc:grpChg>
        <pc:grpChg chg="mod">
          <ac:chgData name="Le Thanh Luan" userId="600d64f34c8f77ee" providerId="LiveId" clId="{E29888D3-8767-464B-A3ED-B023FE9A35C7}" dt="2024-07-13T08:25:14.134" v="5435" actId="404"/>
          <ac:grpSpMkLst>
            <pc:docMk/>
            <pc:sldMk cId="3290926299" sldId="296"/>
            <ac:grpSpMk id="19" creationId="{DAF55432-52E7-BE24-5C8A-B69EC1208252}"/>
          </ac:grpSpMkLst>
        </pc:grpChg>
        <pc:picChg chg="mod">
          <ac:chgData name="Le Thanh Luan" userId="600d64f34c8f77ee" providerId="LiveId" clId="{E29888D3-8767-464B-A3ED-B023FE9A35C7}" dt="2024-07-13T08:24:34.960" v="5428" actId="1076"/>
          <ac:picMkLst>
            <pc:docMk/>
            <pc:sldMk cId="3290926299" sldId="296"/>
            <ac:picMk id="4" creationId="{58459470-4157-A858-97CC-8B5878CE7C29}"/>
          </ac:picMkLst>
        </pc:picChg>
        <pc:cxnChg chg="mod">
          <ac:chgData name="Le Thanh Luan" userId="600d64f34c8f77ee" providerId="LiveId" clId="{E29888D3-8767-464B-A3ED-B023FE9A35C7}" dt="2024-07-11T02:29:54.371" v="2771" actId="1036"/>
          <ac:cxnSpMkLst>
            <pc:docMk/>
            <pc:sldMk cId="3290926299" sldId="296"/>
            <ac:cxnSpMk id="12" creationId="{3C615588-AADD-858E-0C87-1021AC7B2A72}"/>
          </ac:cxnSpMkLst>
        </pc:cxnChg>
      </pc:sldChg>
      <pc:sldChg chg="addSp delSp modSp add del mod">
        <pc:chgData name="Le Thanh Luan" userId="600d64f34c8f77ee" providerId="LiveId" clId="{E29888D3-8767-464B-A3ED-B023FE9A35C7}" dt="2024-07-12T08:46:48.994" v="3349" actId="47"/>
        <pc:sldMkLst>
          <pc:docMk/>
          <pc:sldMk cId="249864653" sldId="297"/>
        </pc:sldMkLst>
        <pc:spChg chg="add">
          <ac:chgData name="Le Thanh Luan" userId="600d64f34c8f77ee" providerId="LiveId" clId="{E29888D3-8767-464B-A3ED-B023FE9A35C7}" dt="2024-07-12T04:14:27.786" v="2826"/>
          <ac:spMkLst>
            <pc:docMk/>
            <pc:sldMk cId="249864653" sldId="297"/>
            <ac:spMk id="7" creationId="{AB0E8ADB-C7EB-EB06-2674-07C4CF3F9807}"/>
          </ac:spMkLst>
        </pc:spChg>
        <pc:spChg chg="add mod">
          <ac:chgData name="Le Thanh Luan" userId="600d64f34c8f77ee" providerId="LiveId" clId="{E29888D3-8767-464B-A3ED-B023FE9A35C7}" dt="2024-07-12T04:16:28.316" v="2864" actId="113"/>
          <ac:spMkLst>
            <pc:docMk/>
            <pc:sldMk cId="249864653" sldId="297"/>
            <ac:spMk id="11" creationId="{ECFD3DFC-356E-C142-10D7-9B2EFAB51BD7}"/>
          </ac:spMkLst>
        </pc:spChg>
        <pc:spChg chg="add del mod">
          <ac:chgData name="Le Thanh Luan" userId="600d64f34c8f77ee" providerId="LiveId" clId="{E29888D3-8767-464B-A3ED-B023FE9A35C7}" dt="2024-07-12T04:15:19.483" v="2831" actId="478"/>
          <ac:spMkLst>
            <pc:docMk/>
            <pc:sldMk cId="249864653" sldId="297"/>
            <ac:spMk id="14" creationId="{20CE57AA-366F-9986-596E-DCCF27337A4C}"/>
          </ac:spMkLst>
        </pc:spChg>
        <pc:spChg chg="del">
          <ac:chgData name="Le Thanh Luan" userId="600d64f34c8f77ee" providerId="LiveId" clId="{E29888D3-8767-464B-A3ED-B023FE9A35C7}" dt="2024-07-12T04:18:13.284" v="2867" actId="478"/>
          <ac:spMkLst>
            <pc:docMk/>
            <pc:sldMk cId="249864653" sldId="297"/>
            <ac:spMk id="20" creationId="{E5F11D03-1571-E446-77CF-AF2B75086B75}"/>
          </ac:spMkLst>
        </pc:spChg>
        <pc:spChg chg="add mod">
          <ac:chgData name="Le Thanh Luan" userId="600d64f34c8f77ee" providerId="LiveId" clId="{E29888D3-8767-464B-A3ED-B023FE9A35C7}" dt="2024-07-12T04:16:12.195" v="2860" actId="14100"/>
          <ac:spMkLst>
            <pc:docMk/>
            <pc:sldMk cId="249864653" sldId="297"/>
            <ac:spMk id="24" creationId="{0B9F22FB-9A3C-5F04-D962-6C36DE489D47}"/>
          </ac:spMkLst>
        </pc:spChg>
        <pc:graphicFrameChg chg="del">
          <ac:chgData name="Le Thanh Luan" userId="600d64f34c8f77ee" providerId="LiveId" clId="{E29888D3-8767-464B-A3ED-B023FE9A35C7}" dt="2024-07-12T04:14:02.522" v="2824" actId="478"/>
          <ac:graphicFrameMkLst>
            <pc:docMk/>
            <pc:sldMk cId="249864653" sldId="297"/>
            <ac:graphicFrameMk id="18" creationId="{4E1D3FFC-45EC-4E7F-3CC7-FAB07B3B240B}"/>
          </ac:graphicFrameMkLst>
        </pc:graphicFrameChg>
        <pc:graphicFrameChg chg="del">
          <ac:chgData name="Le Thanh Luan" userId="600d64f34c8f77ee" providerId="LiveId" clId="{E29888D3-8767-464B-A3ED-B023FE9A35C7}" dt="2024-07-12T04:14:07.507" v="2825" actId="478"/>
          <ac:graphicFrameMkLst>
            <pc:docMk/>
            <pc:sldMk cId="249864653" sldId="297"/>
            <ac:graphicFrameMk id="21" creationId="{55530973-E8C4-B557-8902-FB76086AEF30}"/>
          </ac:graphicFrameMkLst>
        </pc:graphicFrameChg>
        <pc:picChg chg="add mod">
          <ac:chgData name="Le Thanh Luan" userId="600d64f34c8f77ee" providerId="LiveId" clId="{E29888D3-8767-464B-A3ED-B023FE9A35C7}" dt="2024-07-12T04:16:57.649" v="2865" actId="1076"/>
          <ac:picMkLst>
            <pc:docMk/>
            <pc:sldMk cId="249864653" sldId="297"/>
            <ac:picMk id="22" creationId="{861D0AF9-C063-6F7A-A355-C3F0D6364F4C}"/>
          </ac:picMkLst>
        </pc:picChg>
      </pc:sldChg>
      <pc:sldChg chg="addSp delSp modSp add del mod delAnim modAnim modNotesTx">
        <pc:chgData name="Le Thanh Luan" userId="600d64f34c8f77ee" providerId="LiveId" clId="{E29888D3-8767-464B-A3ED-B023FE9A35C7}" dt="2024-07-14T15:22:44.853" v="11887" actId="20577"/>
        <pc:sldMkLst>
          <pc:docMk/>
          <pc:sldMk cId="2488044411" sldId="298"/>
        </pc:sldMkLst>
        <pc:spChg chg="mod">
          <ac:chgData name="Le Thanh Luan" userId="600d64f34c8f77ee" providerId="LiveId" clId="{E29888D3-8767-464B-A3ED-B023FE9A35C7}" dt="2024-07-13T08:35:03.154" v="5495" actId="1038"/>
          <ac:spMkLst>
            <pc:docMk/>
            <pc:sldMk cId="2488044411" sldId="298"/>
            <ac:spMk id="3" creationId="{E9B686F6-A471-0115-D232-872EC7134FAF}"/>
          </ac:spMkLst>
        </pc:spChg>
        <pc:spChg chg="mod">
          <ac:chgData name="Le Thanh Luan" userId="600d64f34c8f77ee" providerId="LiveId" clId="{E29888D3-8767-464B-A3ED-B023FE9A35C7}" dt="2024-07-13T08:34:51.927" v="5490" actId="1076"/>
          <ac:spMkLst>
            <pc:docMk/>
            <pc:sldMk cId="2488044411" sldId="298"/>
            <ac:spMk id="4" creationId="{843DEBF4-C6BE-A9C2-4C44-8E76B3F35850}"/>
          </ac:spMkLst>
        </pc:spChg>
        <pc:spChg chg="mod">
          <ac:chgData name="Le Thanh Luan" userId="600d64f34c8f77ee" providerId="LiveId" clId="{E29888D3-8767-464B-A3ED-B023FE9A35C7}" dt="2024-07-12T09:29:13.736" v="4336" actId="403"/>
          <ac:spMkLst>
            <pc:docMk/>
            <pc:sldMk cId="2488044411" sldId="298"/>
            <ac:spMk id="5" creationId="{5131D202-5F2A-ABF7-24FC-3F311F569FC5}"/>
          </ac:spMkLst>
        </pc:spChg>
        <pc:spChg chg="del">
          <ac:chgData name="Le Thanh Luan" userId="600d64f34c8f77ee" providerId="LiveId" clId="{E29888D3-8767-464B-A3ED-B023FE9A35C7}" dt="2024-07-13T02:32:55.654" v="4992" actId="478"/>
          <ac:spMkLst>
            <pc:docMk/>
            <pc:sldMk cId="2488044411" sldId="298"/>
            <ac:spMk id="7" creationId="{AB0E8ADB-C7EB-EB06-2674-07C4CF3F9807}"/>
          </ac:spMkLst>
        </pc:spChg>
        <pc:spChg chg="add del mod">
          <ac:chgData name="Le Thanh Luan" userId="600d64f34c8f77ee" providerId="LiveId" clId="{E29888D3-8767-464B-A3ED-B023FE9A35C7}" dt="2024-07-12T04:42:38.412" v="3045" actId="478"/>
          <ac:spMkLst>
            <pc:docMk/>
            <pc:sldMk cId="2488044411" sldId="298"/>
            <ac:spMk id="9" creationId="{E32EA55F-E1CD-2AFC-5B5A-72948CA29014}"/>
          </ac:spMkLst>
        </pc:spChg>
        <pc:spChg chg="del">
          <ac:chgData name="Le Thanh Luan" userId="600d64f34c8f77ee" providerId="LiveId" clId="{E29888D3-8767-464B-A3ED-B023FE9A35C7}" dt="2024-07-12T04:18:22.374" v="2869" actId="478"/>
          <ac:spMkLst>
            <pc:docMk/>
            <pc:sldMk cId="2488044411" sldId="298"/>
            <ac:spMk id="11" creationId="{ECFD3DFC-356E-C142-10D7-9B2EFAB51BD7}"/>
          </ac:spMkLst>
        </pc:spChg>
        <pc:spChg chg="add del mod">
          <ac:chgData name="Le Thanh Luan" userId="600d64f34c8f77ee" providerId="LiveId" clId="{E29888D3-8767-464B-A3ED-B023FE9A35C7}" dt="2024-07-12T08:47:52.532" v="3366" actId="478"/>
          <ac:spMkLst>
            <pc:docMk/>
            <pc:sldMk cId="2488044411" sldId="298"/>
            <ac:spMk id="14" creationId="{FAEBF2FC-FD07-5EEF-2FE6-9B1795E07509}"/>
          </ac:spMkLst>
        </pc:spChg>
        <pc:spChg chg="del">
          <ac:chgData name="Le Thanh Luan" userId="600d64f34c8f77ee" providerId="LiveId" clId="{E29888D3-8767-464B-A3ED-B023FE9A35C7}" dt="2024-07-12T04:18:20.637" v="2868" actId="478"/>
          <ac:spMkLst>
            <pc:docMk/>
            <pc:sldMk cId="2488044411" sldId="298"/>
            <ac:spMk id="16" creationId="{E6F56FEF-4C49-1DC0-8E69-0A70CC1E48D2}"/>
          </ac:spMkLst>
        </pc:spChg>
        <pc:spChg chg="mod">
          <ac:chgData name="Le Thanh Luan" userId="600d64f34c8f77ee" providerId="LiveId" clId="{E29888D3-8767-464B-A3ED-B023FE9A35C7}" dt="2024-07-12T11:37:19.193" v="4895" actId="403"/>
          <ac:spMkLst>
            <pc:docMk/>
            <pc:sldMk cId="2488044411" sldId="298"/>
            <ac:spMk id="17" creationId="{4648A4F6-42A1-0B3E-8A17-FE9301C0C90A}"/>
          </ac:spMkLst>
        </pc:spChg>
        <pc:spChg chg="add mod">
          <ac:chgData name="Le Thanh Luan" userId="600d64f34c8f77ee" providerId="LiveId" clId="{E29888D3-8767-464B-A3ED-B023FE9A35C7}" dt="2024-07-12T04:35:39.737" v="2919"/>
          <ac:spMkLst>
            <pc:docMk/>
            <pc:sldMk cId="2488044411" sldId="298"/>
            <ac:spMk id="18" creationId="{F755BD9D-7F59-7E69-8C2B-31F1220D0475}"/>
          </ac:spMkLst>
        </pc:spChg>
        <pc:spChg chg="del mod">
          <ac:chgData name="Le Thanh Luan" userId="600d64f34c8f77ee" providerId="LiveId" clId="{E29888D3-8767-464B-A3ED-B023FE9A35C7}" dt="2024-07-12T08:47:54.694" v="3367" actId="478"/>
          <ac:spMkLst>
            <pc:docMk/>
            <pc:sldMk cId="2488044411" sldId="298"/>
            <ac:spMk id="20" creationId="{E5F11D03-1571-E446-77CF-AF2B75086B75}"/>
          </ac:spMkLst>
        </pc:spChg>
        <pc:spChg chg="add mod">
          <ac:chgData name="Le Thanh Luan" userId="600d64f34c8f77ee" providerId="LiveId" clId="{E29888D3-8767-464B-A3ED-B023FE9A35C7}" dt="2024-07-12T08:49:20.660" v="3391"/>
          <ac:spMkLst>
            <pc:docMk/>
            <pc:sldMk cId="2488044411" sldId="298"/>
            <ac:spMk id="21" creationId="{9EFFA765-00F1-0031-8A49-B6F6C0841EEA}"/>
          </ac:spMkLst>
        </pc:spChg>
        <pc:spChg chg="add del mod">
          <ac:chgData name="Le Thanh Luan" userId="600d64f34c8f77ee" providerId="LiveId" clId="{E29888D3-8767-464B-A3ED-B023FE9A35C7}" dt="2024-07-12T08:49:35.232" v="3395" actId="478"/>
          <ac:spMkLst>
            <pc:docMk/>
            <pc:sldMk cId="2488044411" sldId="298"/>
            <ac:spMk id="23" creationId="{01A96267-CF09-55C2-B4EA-B05D89D46B12}"/>
          </ac:spMkLst>
        </pc:spChg>
        <pc:spChg chg="del">
          <ac:chgData name="Le Thanh Luan" userId="600d64f34c8f77ee" providerId="LiveId" clId="{E29888D3-8767-464B-A3ED-B023FE9A35C7}" dt="2024-07-12T04:18:23.986" v="2870" actId="478"/>
          <ac:spMkLst>
            <pc:docMk/>
            <pc:sldMk cId="2488044411" sldId="298"/>
            <ac:spMk id="24" creationId="{0B9F22FB-9A3C-5F04-D962-6C36DE489D47}"/>
          </ac:spMkLst>
        </pc:spChg>
        <pc:picChg chg="mod">
          <ac:chgData name="Le Thanh Luan" userId="600d64f34c8f77ee" providerId="LiveId" clId="{E29888D3-8767-464B-A3ED-B023FE9A35C7}" dt="2024-07-13T08:34:53.816" v="5492" actId="1076"/>
          <ac:picMkLst>
            <pc:docMk/>
            <pc:sldMk cId="2488044411" sldId="298"/>
            <ac:picMk id="6" creationId="{4BA02FDB-E0FC-46EA-7DCA-6AA73AB4E5D3}"/>
          </ac:picMkLst>
        </pc:picChg>
        <pc:picChg chg="add del mod">
          <ac:chgData name="Le Thanh Luan" userId="600d64f34c8f77ee" providerId="LiveId" clId="{E29888D3-8767-464B-A3ED-B023FE9A35C7}" dt="2024-07-12T08:52:33.384" v="3427" actId="21"/>
          <ac:picMkLst>
            <pc:docMk/>
            <pc:sldMk cId="2488044411" sldId="298"/>
            <ac:picMk id="19" creationId="{96FE0453-38B6-B8A6-2BCC-3C8AAAA951E7}"/>
          </ac:picMkLst>
        </pc:picChg>
        <pc:picChg chg="del">
          <ac:chgData name="Le Thanh Luan" userId="600d64f34c8f77ee" providerId="LiveId" clId="{E29888D3-8767-464B-A3ED-B023FE9A35C7}" dt="2024-07-12T04:18:25.437" v="2871" actId="478"/>
          <ac:picMkLst>
            <pc:docMk/>
            <pc:sldMk cId="2488044411" sldId="298"/>
            <ac:picMk id="22" creationId="{861D0AF9-C063-6F7A-A355-C3F0D6364F4C}"/>
          </ac:picMkLst>
        </pc:picChg>
        <pc:picChg chg="add mod ord modCrop">
          <ac:chgData name="Le Thanh Luan" userId="600d64f34c8f77ee" providerId="LiveId" clId="{E29888D3-8767-464B-A3ED-B023FE9A35C7}" dt="2024-07-13T08:36:19.952" v="5515" actId="14100"/>
          <ac:picMkLst>
            <pc:docMk/>
            <pc:sldMk cId="2488044411" sldId="298"/>
            <ac:picMk id="27" creationId="{62F03814-23E9-B237-DB36-9AC8117D99FD}"/>
          </ac:picMkLst>
        </pc:picChg>
        <pc:cxnChg chg="add mod">
          <ac:chgData name="Le Thanh Luan" userId="600d64f34c8f77ee" providerId="LiveId" clId="{E29888D3-8767-464B-A3ED-B023FE9A35C7}" dt="2024-07-13T08:35:39.092" v="5502" actId="14100"/>
          <ac:cxnSpMkLst>
            <pc:docMk/>
            <pc:sldMk cId="2488044411" sldId="298"/>
            <ac:cxnSpMk id="26" creationId="{47CE1DF0-3FDD-F085-F87E-C47ABBCAED8B}"/>
          </ac:cxnSpMkLst>
        </pc:cxnChg>
      </pc:sldChg>
      <pc:sldChg chg="addSp delSp modSp add del mod">
        <pc:chgData name="Le Thanh Luan" userId="600d64f34c8f77ee" providerId="LiveId" clId="{E29888D3-8767-464B-A3ED-B023FE9A35C7}" dt="2024-07-12T08:47:29.540" v="3363" actId="47"/>
        <pc:sldMkLst>
          <pc:docMk/>
          <pc:sldMk cId="928333822" sldId="299"/>
        </pc:sldMkLst>
        <pc:spChg chg="del">
          <ac:chgData name="Le Thanh Luan" userId="600d64f34c8f77ee" providerId="LiveId" clId="{E29888D3-8767-464B-A3ED-B023FE9A35C7}" dt="2024-07-12T06:12:56.837" v="3169" actId="478"/>
          <ac:spMkLst>
            <pc:docMk/>
            <pc:sldMk cId="928333822" sldId="299"/>
            <ac:spMk id="7" creationId="{540F7622-23FF-B09E-7119-46C5DEA9180B}"/>
          </ac:spMkLst>
        </pc:spChg>
        <pc:spChg chg="del">
          <ac:chgData name="Le Thanh Luan" userId="600d64f34c8f77ee" providerId="LiveId" clId="{E29888D3-8767-464B-A3ED-B023FE9A35C7}" dt="2024-07-12T06:12:56.837" v="3169" actId="478"/>
          <ac:spMkLst>
            <pc:docMk/>
            <pc:sldMk cId="928333822" sldId="299"/>
            <ac:spMk id="9" creationId="{06CABD0B-2AB8-9609-B3A3-0D16AB7B39F7}"/>
          </ac:spMkLst>
        </pc:spChg>
        <pc:spChg chg="add mod">
          <ac:chgData name="Le Thanh Luan" userId="600d64f34c8f77ee" providerId="LiveId" clId="{E29888D3-8767-464B-A3ED-B023FE9A35C7}" dt="2024-07-12T07:00:23.464" v="3238" actId="1076"/>
          <ac:spMkLst>
            <pc:docMk/>
            <pc:sldMk cId="928333822" sldId="299"/>
            <ac:spMk id="11" creationId="{9B6E4D6D-11BB-3592-68A2-4E56CA690A7A}"/>
          </ac:spMkLst>
        </pc:spChg>
        <pc:spChg chg="add mod">
          <ac:chgData name="Le Thanh Luan" userId="600d64f34c8f77ee" providerId="LiveId" clId="{E29888D3-8767-464B-A3ED-B023FE9A35C7}" dt="2024-07-12T07:41:59.317" v="3342" actId="1076"/>
          <ac:spMkLst>
            <pc:docMk/>
            <pc:sldMk cId="928333822" sldId="299"/>
            <ac:spMk id="14" creationId="{C58CDBF8-FEF3-F6BB-22EF-EB4B46C72FF1}"/>
          </ac:spMkLst>
        </pc:spChg>
        <pc:spChg chg="add mod">
          <ac:chgData name="Le Thanh Luan" userId="600d64f34c8f77ee" providerId="LiveId" clId="{E29888D3-8767-464B-A3ED-B023FE9A35C7}" dt="2024-07-12T06:59:45.155" v="3227" actId="1076"/>
          <ac:spMkLst>
            <pc:docMk/>
            <pc:sldMk cId="928333822" sldId="299"/>
            <ac:spMk id="19" creationId="{57765AFE-3077-18CE-4DF7-2E37146EB2A7}"/>
          </ac:spMkLst>
        </pc:spChg>
        <pc:spChg chg="add del mod">
          <ac:chgData name="Le Thanh Luan" userId="600d64f34c8f77ee" providerId="LiveId" clId="{E29888D3-8767-464B-A3ED-B023FE9A35C7}" dt="2024-07-12T06:48:50.133" v="3205" actId="478"/>
          <ac:spMkLst>
            <pc:docMk/>
            <pc:sldMk cId="928333822" sldId="299"/>
            <ac:spMk id="23" creationId="{D28D2DDA-A728-821D-03D3-E7DB430662F7}"/>
          </ac:spMkLst>
        </pc:spChg>
        <pc:spChg chg="add del mod">
          <ac:chgData name="Le Thanh Luan" userId="600d64f34c8f77ee" providerId="LiveId" clId="{E29888D3-8767-464B-A3ED-B023FE9A35C7}" dt="2024-07-12T06:49:46.633" v="3214" actId="478"/>
          <ac:spMkLst>
            <pc:docMk/>
            <pc:sldMk cId="928333822" sldId="299"/>
            <ac:spMk id="25" creationId="{3CC68190-736A-2F8A-993E-A2012E9D99CA}"/>
          </ac:spMkLst>
        </pc:spChg>
      </pc:sldChg>
      <pc:sldChg chg="delSp modSp add del mod">
        <pc:chgData name="Le Thanh Luan" userId="600d64f34c8f77ee" providerId="LiveId" clId="{E29888D3-8767-464B-A3ED-B023FE9A35C7}" dt="2024-07-12T08:47:33.972" v="3364" actId="47"/>
        <pc:sldMkLst>
          <pc:docMk/>
          <pc:sldMk cId="3851737364" sldId="300"/>
        </pc:sldMkLst>
        <pc:spChg chg="mod">
          <ac:chgData name="Le Thanh Luan" userId="600d64f34c8f77ee" providerId="LiveId" clId="{E29888D3-8767-464B-A3ED-B023FE9A35C7}" dt="2024-07-12T06:42:51.894" v="3204" actId="1076"/>
          <ac:spMkLst>
            <pc:docMk/>
            <pc:sldMk cId="3851737364" sldId="300"/>
            <ac:spMk id="11" creationId="{9B6E4D6D-11BB-3592-68A2-4E56CA690A7A}"/>
          </ac:spMkLst>
        </pc:spChg>
        <pc:spChg chg="del">
          <ac:chgData name="Le Thanh Luan" userId="600d64f34c8f77ee" providerId="LiveId" clId="{E29888D3-8767-464B-A3ED-B023FE9A35C7}" dt="2024-07-12T06:42:40.490" v="3201" actId="478"/>
          <ac:spMkLst>
            <pc:docMk/>
            <pc:sldMk cId="3851737364" sldId="300"/>
            <ac:spMk id="19" creationId="{57765AFE-3077-18CE-4DF7-2E37146EB2A7}"/>
          </ac:spMkLst>
        </pc:spChg>
        <pc:spChg chg="mod">
          <ac:chgData name="Le Thanh Luan" userId="600d64f34c8f77ee" providerId="LiveId" clId="{E29888D3-8767-464B-A3ED-B023FE9A35C7}" dt="2024-07-12T06:42:47.878" v="3203" actId="1076"/>
          <ac:spMkLst>
            <pc:docMk/>
            <pc:sldMk cId="3851737364" sldId="300"/>
            <ac:spMk id="23" creationId="{D28D2DDA-A728-821D-03D3-E7DB430662F7}"/>
          </ac:spMkLst>
        </pc:spChg>
        <pc:spChg chg="del">
          <ac:chgData name="Le Thanh Luan" userId="600d64f34c8f77ee" providerId="LiveId" clId="{E29888D3-8767-464B-A3ED-B023FE9A35C7}" dt="2024-07-12T06:42:43.242" v="3202" actId="478"/>
          <ac:spMkLst>
            <pc:docMk/>
            <pc:sldMk cId="3851737364" sldId="300"/>
            <ac:spMk id="25" creationId="{3CC68190-736A-2F8A-993E-A2012E9D99CA}"/>
          </ac:spMkLst>
        </pc:spChg>
      </pc:sldChg>
      <pc:sldChg chg="addSp delSp modSp add del mod ord delAnim modAnim modNotesTx">
        <pc:chgData name="Le Thanh Luan" userId="600d64f34c8f77ee" providerId="LiveId" clId="{E29888D3-8767-464B-A3ED-B023FE9A35C7}" dt="2024-07-14T17:49:11.535" v="20176" actId="20577"/>
        <pc:sldMkLst>
          <pc:docMk/>
          <pc:sldMk cId="3335934385" sldId="301"/>
        </pc:sldMkLst>
        <pc:spChg chg="del mod">
          <ac:chgData name="Le Thanh Luan" userId="600d64f34c8f77ee" providerId="LiveId" clId="{E29888D3-8767-464B-A3ED-B023FE9A35C7}" dt="2024-07-12T08:57:05.670" v="3449" actId="21"/>
          <ac:spMkLst>
            <pc:docMk/>
            <pc:sldMk cId="3335934385" sldId="301"/>
            <ac:spMk id="3" creationId="{E9B686F6-A471-0115-D232-872EC7134FAF}"/>
          </ac:spMkLst>
        </pc:spChg>
        <pc:spChg chg="del mod">
          <ac:chgData name="Le Thanh Luan" userId="600d64f34c8f77ee" providerId="LiveId" clId="{E29888D3-8767-464B-A3ED-B023FE9A35C7}" dt="2024-07-12T08:57:05.670" v="3449" actId="21"/>
          <ac:spMkLst>
            <pc:docMk/>
            <pc:sldMk cId="3335934385" sldId="301"/>
            <ac:spMk id="4" creationId="{843DEBF4-C6BE-A9C2-4C44-8E76B3F35850}"/>
          </ac:spMkLst>
        </pc:spChg>
        <pc:spChg chg="mod">
          <ac:chgData name="Le Thanh Luan" userId="600d64f34c8f77ee" providerId="LiveId" clId="{E29888D3-8767-464B-A3ED-B023FE9A35C7}" dt="2024-07-12T09:29:19.411" v="4337" actId="403"/>
          <ac:spMkLst>
            <pc:docMk/>
            <pc:sldMk cId="3335934385" sldId="301"/>
            <ac:spMk id="5" creationId="{5131D202-5F2A-ABF7-24FC-3F311F569FC5}"/>
          </ac:spMkLst>
        </pc:spChg>
        <pc:spChg chg="del mod">
          <ac:chgData name="Le Thanh Luan" userId="600d64f34c8f77ee" providerId="LiveId" clId="{E29888D3-8767-464B-A3ED-B023FE9A35C7}" dt="2024-07-12T08:52:02.202" v="3409" actId="478"/>
          <ac:spMkLst>
            <pc:docMk/>
            <pc:sldMk cId="3335934385" sldId="301"/>
            <ac:spMk id="11" creationId="{9B6E4D6D-11BB-3592-68A2-4E56CA690A7A}"/>
          </ac:spMkLst>
        </pc:spChg>
        <pc:spChg chg="mod">
          <ac:chgData name="Le Thanh Luan" userId="600d64f34c8f77ee" providerId="LiveId" clId="{E29888D3-8767-464B-A3ED-B023FE9A35C7}" dt="2024-07-12T11:36:59.239" v="4893" actId="403"/>
          <ac:spMkLst>
            <pc:docMk/>
            <pc:sldMk cId="3335934385" sldId="301"/>
            <ac:spMk id="17" creationId="{4648A4F6-42A1-0B3E-8A17-FE9301C0C90A}"/>
          </ac:spMkLst>
        </pc:spChg>
        <pc:spChg chg="del">
          <ac:chgData name="Le Thanh Luan" userId="600d64f34c8f77ee" providerId="LiveId" clId="{E29888D3-8767-464B-A3ED-B023FE9A35C7}" dt="2024-07-12T06:49:22.757" v="3211" actId="478"/>
          <ac:spMkLst>
            <pc:docMk/>
            <pc:sldMk cId="3335934385" sldId="301"/>
            <ac:spMk id="19" creationId="{57765AFE-3077-18CE-4DF7-2E37146EB2A7}"/>
          </ac:spMkLst>
        </pc:spChg>
        <pc:spChg chg="mod">
          <ac:chgData name="Le Thanh Luan" userId="600d64f34c8f77ee" providerId="LiveId" clId="{E29888D3-8767-464B-A3ED-B023FE9A35C7}" dt="2024-07-12T08:57:10.982" v="3451"/>
          <ac:spMkLst>
            <pc:docMk/>
            <pc:sldMk cId="3335934385" sldId="301"/>
            <ac:spMk id="22" creationId="{0BE50B1B-92FF-CD09-045E-9E8AAE083C33}"/>
          </ac:spMkLst>
        </pc:spChg>
        <pc:spChg chg="mod">
          <ac:chgData name="Le Thanh Luan" userId="600d64f34c8f77ee" providerId="LiveId" clId="{E29888D3-8767-464B-A3ED-B023FE9A35C7}" dt="2024-07-12T08:57:10.982" v="3451"/>
          <ac:spMkLst>
            <pc:docMk/>
            <pc:sldMk cId="3335934385" sldId="301"/>
            <ac:spMk id="23" creationId="{9E8338C9-DC7A-849F-9229-1A0F282449EA}"/>
          </ac:spMkLst>
        </pc:spChg>
        <pc:spChg chg="mod">
          <ac:chgData name="Le Thanh Luan" userId="600d64f34c8f77ee" providerId="LiveId" clId="{E29888D3-8767-464B-A3ED-B023FE9A35C7}" dt="2024-07-12T08:57:10.982" v="3451"/>
          <ac:spMkLst>
            <pc:docMk/>
            <pc:sldMk cId="3335934385" sldId="301"/>
            <ac:spMk id="24" creationId="{54A74ABC-63E3-BD73-2532-42289DA164EF}"/>
          </ac:spMkLst>
        </pc:spChg>
        <pc:spChg chg="del mod">
          <ac:chgData name="Le Thanh Luan" userId="600d64f34c8f77ee" providerId="LiveId" clId="{E29888D3-8767-464B-A3ED-B023FE9A35C7}" dt="2024-07-12T08:52:03.686" v="3410" actId="478"/>
          <ac:spMkLst>
            <pc:docMk/>
            <pc:sldMk cId="3335934385" sldId="301"/>
            <ac:spMk id="25" creationId="{3CC68190-736A-2F8A-993E-A2012E9D99CA}"/>
          </ac:spMkLst>
        </pc:spChg>
        <pc:spChg chg="add mod">
          <ac:chgData name="Le Thanh Luan" userId="600d64f34c8f77ee" providerId="LiveId" clId="{E29888D3-8767-464B-A3ED-B023FE9A35C7}" dt="2024-07-13T08:34:27.662" v="5486" actId="1076"/>
          <ac:spMkLst>
            <pc:docMk/>
            <pc:sldMk cId="3335934385" sldId="301"/>
            <ac:spMk id="26" creationId="{E9B686F6-A471-0115-D232-872EC7134FAF}"/>
          </ac:spMkLst>
        </pc:spChg>
        <pc:spChg chg="add mod">
          <ac:chgData name="Le Thanh Luan" userId="600d64f34c8f77ee" providerId="LiveId" clId="{E29888D3-8767-464B-A3ED-B023FE9A35C7}" dt="2024-07-13T08:34:30.387" v="5487" actId="1076"/>
          <ac:spMkLst>
            <pc:docMk/>
            <pc:sldMk cId="3335934385" sldId="301"/>
            <ac:spMk id="27" creationId="{843DEBF4-C6BE-A9C2-4C44-8E76B3F35850}"/>
          </ac:spMkLst>
        </pc:spChg>
        <pc:grpChg chg="del">
          <ac:chgData name="Le Thanh Luan" userId="600d64f34c8f77ee" providerId="LiveId" clId="{E29888D3-8767-464B-A3ED-B023FE9A35C7}" dt="2024-07-12T08:57:05.670" v="3449" actId="21"/>
          <ac:grpSpMkLst>
            <pc:docMk/>
            <pc:sldMk cId="3335934385" sldId="301"/>
            <ac:grpSpMk id="15" creationId="{DA74F164-37BA-F2D0-0DC3-F60432DB0C11}"/>
          </ac:grpSpMkLst>
        </pc:grpChg>
        <pc:grpChg chg="add mod">
          <ac:chgData name="Le Thanh Luan" userId="600d64f34c8f77ee" providerId="LiveId" clId="{E29888D3-8767-464B-A3ED-B023FE9A35C7}" dt="2024-07-12T08:57:20.935" v="3453" actId="1076"/>
          <ac:grpSpMkLst>
            <pc:docMk/>
            <pc:sldMk cId="3335934385" sldId="301"/>
            <ac:grpSpMk id="21" creationId="{DA74F164-37BA-F2D0-0DC3-F60432DB0C11}"/>
          </ac:grpSpMkLst>
        </pc:grpChg>
        <pc:picChg chg="del mod">
          <ac:chgData name="Le Thanh Luan" userId="600d64f34c8f77ee" providerId="LiveId" clId="{E29888D3-8767-464B-A3ED-B023FE9A35C7}" dt="2024-07-12T08:57:05.670" v="3449" actId="21"/>
          <ac:picMkLst>
            <pc:docMk/>
            <pc:sldMk cId="3335934385" sldId="301"/>
            <ac:picMk id="6" creationId="{4BA02FDB-E0FC-46EA-7DCA-6AA73AB4E5D3}"/>
          </ac:picMkLst>
        </pc:picChg>
        <pc:picChg chg="add del mod">
          <ac:chgData name="Le Thanh Luan" userId="600d64f34c8f77ee" providerId="LiveId" clId="{E29888D3-8767-464B-A3ED-B023FE9A35C7}" dt="2024-07-12T08:52:35.747" v="3428" actId="478"/>
          <ac:picMkLst>
            <pc:docMk/>
            <pc:sldMk cId="3335934385" sldId="301"/>
            <ac:picMk id="7" creationId="{34F19562-D9EA-C752-F395-9FCBB18100EE}"/>
          </ac:picMkLst>
        </pc:picChg>
        <pc:picChg chg="add mod ord">
          <ac:chgData name="Le Thanh Luan" userId="600d64f34c8f77ee" providerId="LiveId" clId="{E29888D3-8767-464B-A3ED-B023FE9A35C7}" dt="2024-07-13T08:34:13.088" v="5484" actId="14100"/>
          <ac:picMkLst>
            <pc:docMk/>
            <pc:sldMk cId="3335934385" sldId="301"/>
            <ac:picMk id="9" creationId="{96FE0453-38B6-B8A6-2BCC-3C8AAAA951E7}"/>
          </ac:picMkLst>
        </pc:picChg>
        <pc:picChg chg="add mod">
          <ac:chgData name="Le Thanh Luan" userId="600d64f34c8f77ee" providerId="LiveId" clId="{E29888D3-8767-464B-A3ED-B023FE9A35C7}" dt="2024-07-13T08:34:08.972" v="5483" actId="14100"/>
          <ac:picMkLst>
            <pc:docMk/>
            <pc:sldMk cId="3335934385" sldId="301"/>
            <ac:picMk id="20" creationId="{4BA02FDB-E0FC-46EA-7DCA-6AA73AB4E5D3}"/>
          </ac:picMkLst>
        </pc:picChg>
        <pc:cxnChg chg="add del mod">
          <ac:chgData name="Le Thanh Luan" userId="600d64f34c8f77ee" providerId="LiveId" clId="{E29888D3-8767-464B-A3ED-B023FE9A35C7}" dt="2024-07-12T08:57:05.670" v="3449" actId="21"/>
          <ac:cxnSpMkLst>
            <pc:docMk/>
            <pc:sldMk cId="3335934385" sldId="301"/>
            <ac:cxnSpMk id="14" creationId="{18F5ECE7-02CC-DB8D-583C-F53694D33B93}"/>
          </ac:cxnSpMkLst>
        </pc:cxnChg>
        <pc:cxnChg chg="add mod">
          <ac:chgData name="Le Thanh Luan" userId="600d64f34c8f77ee" providerId="LiveId" clId="{E29888D3-8767-464B-A3ED-B023FE9A35C7}" dt="2024-07-13T08:34:43.103" v="5488" actId="14100"/>
          <ac:cxnSpMkLst>
            <pc:docMk/>
            <pc:sldMk cId="3335934385" sldId="301"/>
            <ac:cxnSpMk id="28" creationId="{18F5ECE7-02CC-DB8D-583C-F53694D33B93}"/>
          </ac:cxnSpMkLst>
        </pc:cxnChg>
      </pc:sldChg>
      <pc:sldChg chg="addSp delSp modSp mod modNotesTx">
        <pc:chgData name="Le Thanh Luan" userId="600d64f34c8f77ee" providerId="LiveId" clId="{E29888D3-8767-464B-A3ED-B023FE9A35C7}" dt="2024-07-16T02:49:19.656" v="22446" actId="20577"/>
        <pc:sldMkLst>
          <pc:docMk/>
          <pc:sldMk cId="705560036" sldId="302"/>
        </pc:sldMkLst>
        <pc:spChg chg="mod">
          <ac:chgData name="Le Thanh Luan" userId="600d64f34c8f77ee" providerId="LiveId" clId="{E29888D3-8767-464B-A3ED-B023FE9A35C7}" dt="2024-07-15T15:48:46.923" v="21329" actId="1076"/>
          <ac:spMkLst>
            <pc:docMk/>
            <pc:sldMk cId="705560036" sldId="302"/>
            <ac:spMk id="3" creationId="{F39C6F49-1887-4BE4-A583-FB79B8A22935}"/>
          </ac:spMkLst>
        </pc:spChg>
        <pc:spChg chg="mod">
          <ac:chgData name="Le Thanh Luan" userId="600d64f34c8f77ee" providerId="LiveId" clId="{E29888D3-8767-464B-A3ED-B023FE9A35C7}" dt="2024-07-16T02:16:18.071" v="22196" actId="14100"/>
          <ac:spMkLst>
            <pc:docMk/>
            <pc:sldMk cId="705560036" sldId="302"/>
            <ac:spMk id="12" creationId="{18A7E9EE-732C-BDFE-E88B-F184BD5FEE71}"/>
          </ac:spMkLst>
        </pc:spChg>
        <pc:spChg chg="mod">
          <ac:chgData name="Le Thanh Luan" userId="600d64f34c8f77ee" providerId="LiveId" clId="{E29888D3-8767-464B-A3ED-B023FE9A35C7}" dt="2024-07-16T02:16:23.511" v="22197" actId="14100"/>
          <ac:spMkLst>
            <pc:docMk/>
            <pc:sldMk cId="705560036" sldId="302"/>
            <ac:spMk id="17" creationId="{A6C7AA24-F764-A380-F2B4-A380E0AC2695}"/>
          </ac:spMkLst>
        </pc:spChg>
        <pc:spChg chg="add mod">
          <ac:chgData name="Le Thanh Luan" userId="600d64f34c8f77ee" providerId="LiveId" clId="{E29888D3-8767-464B-A3ED-B023FE9A35C7}" dt="2024-07-16T01:44:34.977" v="21607" actId="1076"/>
          <ac:spMkLst>
            <pc:docMk/>
            <pc:sldMk cId="705560036" sldId="302"/>
            <ac:spMk id="19" creationId="{0AB2139F-2B75-C90D-9AA8-460351F87961}"/>
          </ac:spMkLst>
        </pc:spChg>
        <pc:spChg chg="mod">
          <ac:chgData name="Le Thanh Luan" userId="600d64f34c8f77ee" providerId="LiveId" clId="{E29888D3-8767-464B-A3ED-B023FE9A35C7}" dt="2024-07-16T01:39:08.255" v="21548" actId="1076"/>
          <ac:spMkLst>
            <pc:docMk/>
            <pc:sldMk cId="705560036" sldId="302"/>
            <ac:spMk id="27" creationId="{323D475F-DD51-E106-3B9D-6F290ED73ADD}"/>
          </ac:spMkLst>
        </pc:spChg>
        <pc:spChg chg="mod">
          <ac:chgData name="Le Thanh Luan" userId="600d64f34c8f77ee" providerId="LiveId" clId="{E29888D3-8767-464B-A3ED-B023FE9A35C7}" dt="2024-07-16T01:39:08.255" v="21548" actId="1076"/>
          <ac:spMkLst>
            <pc:docMk/>
            <pc:sldMk cId="705560036" sldId="302"/>
            <ac:spMk id="29" creationId="{C1131309-B880-9747-ECCD-CA4A9CF16477}"/>
          </ac:spMkLst>
        </pc:spChg>
        <pc:grpChg chg="mod">
          <ac:chgData name="Le Thanh Luan" userId="600d64f34c8f77ee" providerId="LiveId" clId="{E29888D3-8767-464B-A3ED-B023FE9A35C7}" dt="2024-07-16T01:39:08.255" v="21548" actId="1076"/>
          <ac:grpSpMkLst>
            <pc:docMk/>
            <pc:sldMk cId="705560036" sldId="302"/>
            <ac:grpSpMk id="4" creationId="{2104A3F6-E698-FBF9-59AB-349D96CCEFB0}"/>
          </ac:grpSpMkLst>
        </pc:grpChg>
        <pc:grpChg chg="mod">
          <ac:chgData name="Le Thanh Luan" userId="600d64f34c8f77ee" providerId="LiveId" clId="{E29888D3-8767-464B-A3ED-B023FE9A35C7}" dt="2024-07-16T01:39:08.255" v="21548" actId="1076"/>
          <ac:grpSpMkLst>
            <pc:docMk/>
            <pc:sldMk cId="705560036" sldId="302"/>
            <ac:grpSpMk id="18" creationId="{939BCB6E-AEFB-7A0A-010A-EA001575B04A}"/>
          </ac:grpSpMkLst>
        </pc:grpChg>
        <pc:picChg chg="add mod">
          <ac:chgData name="Le Thanh Luan" userId="600d64f34c8f77ee" providerId="LiveId" clId="{E29888D3-8767-464B-A3ED-B023FE9A35C7}" dt="2024-07-13T07:32:37.609" v="5360"/>
          <ac:picMkLst>
            <pc:docMk/>
            <pc:sldMk cId="705560036" sldId="302"/>
            <ac:picMk id="5" creationId="{2546D2D8-7BA7-F974-381F-01F23C66D36D}"/>
          </ac:picMkLst>
        </pc:picChg>
        <pc:picChg chg="add mod">
          <ac:chgData name="Le Thanh Luan" userId="600d64f34c8f77ee" providerId="LiveId" clId="{E29888D3-8767-464B-A3ED-B023FE9A35C7}" dt="2024-07-13T07:32:37.609" v="5360"/>
          <ac:picMkLst>
            <pc:docMk/>
            <pc:sldMk cId="705560036" sldId="302"/>
            <ac:picMk id="20" creationId="{E16074B4-6D83-2362-60AF-8601449C525E}"/>
          </ac:picMkLst>
        </pc:picChg>
        <pc:picChg chg="del mod">
          <ac:chgData name="Le Thanh Luan" userId="600d64f34c8f77ee" providerId="LiveId" clId="{E29888D3-8767-464B-A3ED-B023FE9A35C7}" dt="2024-07-15T15:48:41.899" v="21327" actId="478"/>
          <ac:picMkLst>
            <pc:docMk/>
            <pc:sldMk cId="705560036" sldId="302"/>
            <ac:picMk id="32" creationId="{E46D7552-A669-0174-3DAB-13B88D5A6CE1}"/>
          </ac:picMkLst>
        </pc:picChg>
        <pc:picChg chg="add mod">
          <ac:chgData name="Le Thanh Luan" userId="600d64f34c8f77ee" providerId="LiveId" clId="{E29888D3-8767-464B-A3ED-B023FE9A35C7}" dt="2024-07-16T01:39:06.975" v="21546" actId="1076"/>
          <ac:picMkLst>
            <pc:docMk/>
            <pc:sldMk cId="705560036" sldId="302"/>
            <ac:picMk id="1026" creationId="{8180389F-AEBB-037B-2205-09F1A8E5D42B}"/>
          </ac:picMkLst>
        </pc:picChg>
      </pc:sldChg>
      <pc:sldChg chg="modSp mod modNotesTx">
        <pc:chgData name="Le Thanh Luan" userId="600d64f34c8f77ee" providerId="LiveId" clId="{E29888D3-8767-464B-A3ED-B023FE9A35C7}" dt="2024-07-16T01:15:35.799" v="21530" actId="113"/>
        <pc:sldMkLst>
          <pc:docMk/>
          <pc:sldMk cId="2769029879" sldId="303"/>
        </pc:sldMkLst>
        <pc:graphicFrameChg chg="mod modGraphic">
          <ac:chgData name="Le Thanh Luan" userId="600d64f34c8f77ee" providerId="LiveId" clId="{E29888D3-8767-464B-A3ED-B023FE9A35C7}" dt="2024-07-16T01:15:35.799" v="21530" actId="113"/>
          <ac:graphicFrameMkLst>
            <pc:docMk/>
            <pc:sldMk cId="2769029879" sldId="303"/>
            <ac:graphicFrameMk id="9" creationId="{9CB69252-E4F8-A9AA-EF8E-603EE102D643}"/>
          </ac:graphicFrameMkLst>
        </pc:graphicFrameChg>
      </pc:sldChg>
      <pc:sldChg chg="delSp modSp add mod modNotesTx">
        <pc:chgData name="Le Thanh Luan" userId="600d64f34c8f77ee" providerId="LiveId" clId="{E29888D3-8767-464B-A3ED-B023FE9A35C7}" dt="2024-07-16T02:15:59.489" v="22194" actId="1076"/>
        <pc:sldMkLst>
          <pc:docMk/>
          <pc:sldMk cId="3401140523" sldId="304"/>
        </pc:sldMkLst>
        <pc:spChg chg="mod">
          <ac:chgData name="Le Thanh Luan" userId="600d64f34c8f77ee" providerId="LiveId" clId="{E29888D3-8767-464B-A3ED-B023FE9A35C7}" dt="2024-07-16T02:15:59.489" v="22194" actId="1076"/>
          <ac:spMkLst>
            <pc:docMk/>
            <pc:sldMk cId="3401140523" sldId="304"/>
            <ac:spMk id="15" creationId="{116D4001-AA61-A980-B346-EC3C58BCD33F}"/>
          </ac:spMkLst>
        </pc:spChg>
        <pc:graphicFrameChg chg="mod modGraphic">
          <ac:chgData name="Le Thanh Luan" userId="600d64f34c8f77ee" providerId="LiveId" clId="{E29888D3-8767-464B-A3ED-B023FE9A35C7}" dt="2024-07-16T02:15:56.012" v="22193" actId="1037"/>
          <ac:graphicFrameMkLst>
            <pc:docMk/>
            <pc:sldMk cId="3401140523" sldId="304"/>
            <ac:graphicFrameMk id="12" creationId="{090DA4EC-1BD5-A571-89EC-F227823147CA}"/>
          </ac:graphicFrameMkLst>
        </pc:graphicFrameChg>
        <pc:picChg chg="del">
          <ac:chgData name="Le Thanh Luan" userId="600d64f34c8f77ee" providerId="LiveId" clId="{E29888D3-8767-464B-A3ED-B023FE9A35C7}" dt="2024-07-13T04:11:55.475" v="5189" actId="478"/>
          <ac:picMkLst>
            <pc:docMk/>
            <pc:sldMk cId="3401140523" sldId="304"/>
            <ac:picMk id="7" creationId="{1184C4B1-2D4E-A30A-28C5-371D5C6292D2}"/>
          </ac:picMkLst>
        </pc:picChg>
        <pc:picChg chg="del">
          <ac:chgData name="Le Thanh Luan" userId="600d64f34c8f77ee" providerId="LiveId" clId="{E29888D3-8767-464B-A3ED-B023FE9A35C7}" dt="2024-07-13T04:11:55.475" v="5189" actId="478"/>
          <ac:picMkLst>
            <pc:docMk/>
            <pc:sldMk cId="3401140523" sldId="304"/>
            <ac:picMk id="9" creationId="{9D73863C-9B1D-6398-558E-CD669D4AD09F}"/>
          </ac:picMkLst>
        </pc:picChg>
        <pc:picChg chg="del">
          <ac:chgData name="Le Thanh Luan" userId="600d64f34c8f77ee" providerId="LiveId" clId="{E29888D3-8767-464B-A3ED-B023FE9A35C7}" dt="2024-07-13T04:11:55.475" v="5189" actId="478"/>
          <ac:picMkLst>
            <pc:docMk/>
            <pc:sldMk cId="3401140523" sldId="304"/>
            <ac:picMk id="11" creationId="{667A935C-D610-66D0-7849-A5D5F8402DB2}"/>
          </ac:picMkLst>
        </pc:picChg>
      </pc:sldChg>
      <pc:sldChg chg="modSp add mod modNotesTx">
        <pc:chgData name="Le Thanh Luan" userId="600d64f34c8f77ee" providerId="LiveId" clId="{E29888D3-8767-464B-A3ED-B023FE9A35C7}" dt="2024-07-14T16:22:12.891" v="13724" actId="113"/>
        <pc:sldMkLst>
          <pc:docMk/>
          <pc:sldMk cId="848684707" sldId="305"/>
        </pc:sldMkLst>
        <pc:spChg chg="mod">
          <ac:chgData name="Le Thanh Luan" userId="600d64f34c8f77ee" providerId="LiveId" clId="{E29888D3-8767-464B-A3ED-B023FE9A35C7}" dt="2024-07-13T08:38:45.603" v="5522" actId="1076"/>
          <ac:spMkLst>
            <pc:docMk/>
            <pc:sldMk cId="848684707" sldId="305"/>
            <ac:spMk id="6" creationId="{D083D77B-FC3B-C24D-E3B9-4CFA981AB621}"/>
          </ac:spMkLst>
        </pc:spChg>
        <pc:spChg chg="mod">
          <ac:chgData name="Le Thanh Luan" userId="600d64f34c8f77ee" providerId="LiveId" clId="{E29888D3-8767-464B-A3ED-B023FE9A35C7}" dt="2024-07-13T08:38:43.527" v="5521" actId="1076"/>
          <ac:spMkLst>
            <pc:docMk/>
            <pc:sldMk cId="848684707" sldId="305"/>
            <ac:spMk id="7" creationId="{2A806C92-0B94-E401-9EF5-ABB3AF5A18BB}"/>
          </ac:spMkLst>
        </pc:spChg>
        <pc:spChg chg="mod">
          <ac:chgData name="Le Thanh Luan" userId="600d64f34c8f77ee" providerId="LiveId" clId="{E29888D3-8767-464B-A3ED-B023FE9A35C7}" dt="2024-07-13T08:39:09.684" v="5530" actId="1037"/>
          <ac:spMkLst>
            <pc:docMk/>
            <pc:sldMk cId="848684707" sldId="305"/>
            <ac:spMk id="8" creationId="{EFE7BA54-4B39-FDCD-B59C-3D5513F5717F}"/>
          </ac:spMkLst>
        </pc:spChg>
        <pc:spChg chg="mod">
          <ac:chgData name="Le Thanh Luan" userId="600d64f34c8f77ee" providerId="LiveId" clId="{E29888D3-8767-464B-A3ED-B023FE9A35C7}" dt="2024-07-13T08:39:06.008" v="5527" actId="1037"/>
          <ac:spMkLst>
            <pc:docMk/>
            <pc:sldMk cId="848684707" sldId="305"/>
            <ac:spMk id="9" creationId="{99DEECA4-AFF5-AD27-4AA5-322A29607BF2}"/>
          </ac:spMkLst>
        </pc:spChg>
        <pc:spChg chg="mod">
          <ac:chgData name="Le Thanh Luan" userId="600d64f34c8f77ee" providerId="LiveId" clId="{E29888D3-8767-464B-A3ED-B023FE9A35C7}" dt="2024-07-13T08:39:24.149" v="5534" actId="1076"/>
          <ac:spMkLst>
            <pc:docMk/>
            <pc:sldMk cId="848684707" sldId="305"/>
            <ac:spMk id="10" creationId="{5348378E-617A-815A-D89D-83F192E2A60D}"/>
          </ac:spMkLst>
        </pc:spChg>
        <pc:grpChg chg="mod">
          <ac:chgData name="Le Thanh Luan" userId="600d64f34c8f77ee" providerId="LiveId" clId="{E29888D3-8767-464B-A3ED-B023FE9A35C7}" dt="2024-07-14T16:15:15.662" v="12756" actId="1076"/>
          <ac:grpSpMkLst>
            <pc:docMk/>
            <pc:sldMk cId="848684707" sldId="305"/>
            <ac:grpSpMk id="15" creationId="{522259B3-1D06-7B1C-EF89-0D632B0E2582}"/>
          </ac:grpSpMkLst>
        </pc:grpChg>
        <pc:cxnChg chg="mod">
          <ac:chgData name="Le Thanh Luan" userId="600d64f34c8f77ee" providerId="LiveId" clId="{E29888D3-8767-464B-A3ED-B023FE9A35C7}" dt="2024-07-14T16:15:23.654" v="12758" actId="14100"/>
          <ac:cxnSpMkLst>
            <pc:docMk/>
            <pc:sldMk cId="848684707" sldId="305"/>
            <ac:cxnSpMk id="12" creationId="{3C615588-AADD-858E-0C87-1021AC7B2A72}"/>
          </ac:cxnSpMkLst>
        </pc:cxnChg>
      </pc:sldChg>
      <pc:sldChg chg="addSp delSp modSp add mod ord modAnim modNotesTx">
        <pc:chgData name="Le Thanh Luan" userId="600d64f34c8f77ee" providerId="LiveId" clId="{E29888D3-8767-464B-A3ED-B023FE9A35C7}" dt="2024-07-14T16:19:30.259" v="13211" actId="113"/>
        <pc:sldMkLst>
          <pc:docMk/>
          <pc:sldMk cId="3510569792" sldId="306"/>
        </pc:sldMkLst>
        <pc:spChg chg="add mod">
          <ac:chgData name="Le Thanh Luan" userId="600d64f34c8f77ee" providerId="LiveId" clId="{E29888D3-8767-464B-A3ED-B023FE9A35C7}" dt="2024-07-13T08:27:00.005" v="5461" actId="164"/>
          <ac:spMkLst>
            <pc:docMk/>
            <pc:sldMk cId="3510569792" sldId="306"/>
            <ac:spMk id="6" creationId="{FB968067-3E36-FC93-F9A5-54C7534E056A}"/>
          </ac:spMkLst>
        </pc:spChg>
        <pc:spChg chg="add mod">
          <ac:chgData name="Le Thanh Luan" userId="600d64f34c8f77ee" providerId="LiveId" clId="{E29888D3-8767-464B-A3ED-B023FE9A35C7}" dt="2024-07-13T08:27:00.005" v="5461" actId="164"/>
          <ac:spMkLst>
            <pc:docMk/>
            <pc:sldMk cId="3510569792" sldId="306"/>
            <ac:spMk id="7" creationId="{77079717-A560-7AB5-A580-62D3EDD40289}"/>
          </ac:spMkLst>
        </pc:spChg>
        <pc:spChg chg="mod topLvl">
          <ac:chgData name="Le Thanh Luan" userId="600d64f34c8f77ee" providerId="LiveId" clId="{E29888D3-8767-464B-A3ED-B023FE9A35C7}" dt="2024-07-13T08:27:00.005" v="5461" actId="164"/>
          <ac:spMkLst>
            <pc:docMk/>
            <pc:sldMk cId="3510569792" sldId="306"/>
            <ac:spMk id="10" creationId="{5348378E-617A-815A-D89D-83F192E2A60D}"/>
          </ac:spMkLst>
        </pc:spChg>
        <pc:spChg chg="del topLvl">
          <ac:chgData name="Le Thanh Luan" userId="600d64f34c8f77ee" providerId="LiveId" clId="{E29888D3-8767-464B-A3ED-B023FE9A35C7}" dt="2024-07-13T08:26:39.512" v="5458" actId="478"/>
          <ac:spMkLst>
            <pc:docMk/>
            <pc:sldMk cId="3510569792" sldId="306"/>
            <ac:spMk id="19" creationId="{AC2A5008-B325-2842-EDC3-77E55CAB0F3B}"/>
          </ac:spMkLst>
        </pc:spChg>
        <pc:grpChg chg="add mod">
          <ac:chgData name="Le Thanh Luan" userId="600d64f34c8f77ee" providerId="LiveId" clId="{E29888D3-8767-464B-A3ED-B023FE9A35C7}" dt="2024-07-13T16:39:48.439" v="6611" actId="164"/>
          <ac:grpSpMkLst>
            <pc:docMk/>
            <pc:sldMk cId="3510569792" sldId="306"/>
            <ac:grpSpMk id="8" creationId="{98D94690-7125-A0ED-70C1-03C70510C4B6}"/>
          </ac:grpSpMkLst>
        </pc:grpChg>
        <pc:grpChg chg="add mod">
          <ac:chgData name="Le Thanh Luan" userId="600d64f34c8f77ee" providerId="LiveId" clId="{E29888D3-8767-464B-A3ED-B023FE9A35C7}" dt="2024-07-13T16:39:48.439" v="6611" actId="164"/>
          <ac:grpSpMkLst>
            <pc:docMk/>
            <pc:sldMk cId="3510569792" sldId="306"/>
            <ac:grpSpMk id="9" creationId="{0DD7D6A0-B425-9D33-6A4F-405CB1B5B119}"/>
          </ac:grpSpMkLst>
        </pc:grpChg>
        <pc:grpChg chg="del">
          <ac:chgData name="Le Thanh Luan" userId="600d64f34c8f77ee" providerId="LiveId" clId="{E29888D3-8767-464B-A3ED-B023FE9A35C7}" dt="2024-07-13T08:26:39.512" v="5458" actId="478"/>
          <ac:grpSpMkLst>
            <pc:docMk/>
            <pc:sldMk cId="3510569792" sldId="306"/>
            <ac:grpSpMk id="21" creationId="{46BAD030-8AB2-07A2-1425-13CBD124A0A0}"/>
          </ac:grpSpMkLst>
        </pc:grpChg>
        <pc:cxnChg chg="mod">
          <ac:chgData name="Le Thanh Luan" userId="600d64f34c8f77ee" providerId="LiveId" clId="{E29888D3-8767-464B-A3ED-B023FE9A35C7}" dt="2024-07-13T16:39:48.439" v="6611" actId="164"/>
          <ac:cxnSpMkLst>
            <pc:docMk/>
            <pc:sldMk cId="3510569792" sldId="306"/>
            <ac:cxnSpMk id="12" creationId="{3C615588-AADD-858E-0C87-1021AC7B2A72}"/>
          </ac:cxnSpMkLst>
        </pc:cxnChg>
      </pc:sldChg>
      <pc:sldChg chg="mod modShow">
        <pc:chgData name="Le Thanh Luan" userId="600d64f34c8f77ee" providerId="LiveId" clId="{E29888D3-8767-464B-A3ED-B023FE9A35C7}" dt="2024-07-15T03:48:49.195" v="20752" actId="729"/>
        <pc:sldMkLst>
          <pc:docMk/>
          <pc:sldMk cId="3524301290" sldId="308"/>
        </pc:sldMkLst>
      </pc:sldChg>
      <pc:sldChg chg="mod modShow">
        <pc:chgData name="Le Thanh Luan" userId="600d64f34c8f77ee" providerId="LiveId" clId="{E29888D3-8767-464B-A3ED-B023FE9A35C7}" dt="2024-07-15T03:48:51.600" v="20753" actId="729"/>
        <pc:sldMkLst>
          <pc:docMk/>
          <pc:sldMk cId="264569254" sldId="309"/>
        </pc:sldMkLst>
      </pc:sldChg>
      <pc:sldChg chg="addSp delSp modSp add mod">
        <pc:chgData name="Le Thanh Luan" userId="600d64f34c8f77ee" providerId="LiveId" clId="{E29888D3-8767-464B-A3ED-B023FE9A35C7}" dt="2024-07-16T01:43:13.013" v="21603" actId="1076"/>
        <pc:sldMkLst>
          <pc:docMk/>
          <pc:sldMk cId="3832694223" sldId="310"/>
        </pc:sldMkLst>
        <pc:spChg chg="add mod">
          <ac:chgData name="Le Thanh Luan" userId="600d64f34c8f77ee" providerId="LiveId" clId="{E29888D3-8767-464B-A3ED-B023FE9A35C7}" dt="2024-07-16T01:43:13.013" v="21603" actId="1076"/>
          <ac:spMkLst>
            <pc:docMk/>
            <pc:sldMk cId="3832694223" sldId="310"/>
            <ac:spMk id="2" creationId="{998F9443-3825-2D7C-1699-A8E32FBF00B9}"/>
          </ac:spMkLst>
        </pc:spChg>
        <pc:spChg chg="mod">
          <ac:chgData name="Le Thanh Luan" userId="600d64f34c8f77ee" providerId="LiveId" clId="{E29888D3-8767-464B-A3ED-B023FE9A35C7}" dt="2024-07-16T01:42:32.978" v="21594" actId="20577"/>
          <ac:spMkLst>
            <pc:docMk/>
            <pc:sldMk cId="3832694223" sldId="310"/>
            <ac:spMk id="8" creationId="{71529DBC-92FB-E264-6B78-BF2BEB534FB0}"/>
          </ac:spMkLst>
        </pc:spChg>
        <pc:picChg chg="del">
          <ac:chgData name="Le Thanh Luan" userId="600d64f34c8f77ee" providerId="LiveId" clId="{E29888D3-8767-464B-A3ED-B023FE9A35C7}" dt="2024-07-16T01:42:16.959" v="21554" actId="478"/>
          <ac:picMkLst>
            <pc:docMk/>
            <pc:sldMk cId="3832694223" sldId="310"/>
            <ac:picMk id="7" creationId="{21267F90-5A23-65A7-B7CB-DD4472D99577}"/>
          </ac:picMkLst>
        </pc:picChg>
        <pc:picChg chg="add mod">
          <ac:chgData name="Le Thanh Luan" userId="600d64f34c8f77ee" providerId="LiveId" clId="{E29888D3-8767-464B-A3ED-B023FE9A35C7}" dt="2024-07-16T01:42:45.461" v="21597" actId="1076"/>
          <ac:picMkLst>
            <pc:docMk/>
            <pc:sldMk cId="3832694223" sldId="310"/>
            <ac:picMk id="2050" creationId="{416990BF-1607-111D-9E52-10676FE2B948}"/>
          </ac:picMkLst>
        </pc:picChg>
      </pc:sldChg>
      <pc:sldMasterChg chg="modSp delSldLayout modSldLayout">
        <pc:chgData name="Le Thanh Luan" userId="600d64f34c8f77ee" providerId="LiveId" clId="{E29888D3-8767-464B-A3ED-B023FE9A35C7}" dt="2024-07-09T15:22:25.631" v="415"/>
        <pc:sldMasterMkLst>
          <pc:docMk/>
          <pc:sldMasterMk cId="2819895280" sldId="2147483658"/>
        </pc:sldMasterMkLst>
        <pc:picChg chg="mod">
          <ac:chgData name="Le Thanh Luan" userId="600d64f34c8f77ee" providerId="LiveId" clId="{E29888D3-8767-464B-A3ED-B023FE9A35C7}" dt="2024-07-09T15:22:25.631" v="415"/>
          <ac:picMkLst>
            <pc:docMk/>
            <pc:sldMasterMk cId="2819895280" sldId="2147483658"/>
            <ac:picMk id="3" creationId="{F05D7488-693B-EFCE-DBB4-F94804B2A80A}"/>
          </ac:picMkLst>
        </pc:picChg>
        <pc:sldLayoutChg chg="del">
          <pc:chgData name="Le Thanh Luan" userId="600d64f34c8f77ee" providerId="LiveId" clId="{E29888D3-8767-464B-A3ED-B023FE9A35C7}" dt="2024-07-09T14:08:51.140" v="0" actId="47"/>
          <pc:sldLayoutMkLst>
            <pc:docMk/>
            <pc:sldMasterMk cId="2819895280" sldId="2147483658"/>
            <pc:sldLayoutMk cId="2315980256" sldId="2147483670"/>
          </pc:sldLayoutMkLst>
        </pc:sldLayoutChg>
        <pc:sldLayoutChg chg="modSp">
          <pc:chgData name="Le Thanh Luan" userId="600d64f34c8f77ee" providerId="LiveId" clId="{E29888D3-8767-464B-A3ED-B023FE9A35C7}" dt="2024-07-09T15:22:25.631" v="415"/>
          <pc:sldLayoutMkLst>
            <pc:docMk/>
            <pc:sldMasterMk cId="2819895280" sldId="2147483658"/>
            <pc:sldLayoutMk cId="867547037" sldId="2147483673"/>
          </pc:sldLayoutMkLst>
          <pc:spChg chg="mod">
            <ac:chgData name="Le Thanh Luan" userId="600d64f34c8f77ee" providerId="LiveId" clId="{E29888D3-8767-464B-A3ED-B023FE9A35C7}" dt="2024-07-09T15:22:25.631" v="415"/>
            <ac:spMkLst>
              <pc:docMk/>
              <pc:sldMasterMk cId="2819895280" sldId="2147483658"/>
              <pc:sldLayoutMk cId="867547037" sldId="2147483673"/>
              <ac:spMk id="4" creationId="{DB30FC03-A82E-4B34-AE4B-8AC40A0CD5B2}"/>
            </ac:spMkLst>
          </pc:spChg>
          <pc:spChg chg="mod">
            <ac:chgData name="Le Thanh Luan" userId="600d64f34c8f77ee" providerId="LiveId" clId="{E29888D3-8767-464B-A3ED-B023FE9A35C7}" dt="2024-07-09T15:22:25.631" v="415"/>
            <ac:spMkLst>
              <pc:docMk/>
              <pc:sldMasterMk cId="2819895280" sldId="2147483658"/>
              <pc:sldLayoutMk cId="867547037" sldId="2147483673"/>
              <ac:spMk id="5" creationId="{D149FB7E-C73B-452D-861A-6C73FF59EC96}"/>
            </ac:spMkLst>
          </pc:spChg>
          <pc:spChg chg="mod">
            <ac:chgData name="Le Thanh Luan" userId="600d64f34c8f77ee" providerId="LiveId" clId="{E29888D3-8767-464B-A3ED-B023FE9A35C7}" dt="2024-07-09T15:22:25.631" v="415"/>
            <ac:spMkLst>
              <pc:docMk/>
              <pc:sldMasterMk cId="2819895280" sldId="2147483658"/>
              <pc:sldLayoutMk cId="867547037" sldId="2147483673"/>
              <ac:spMk id="6" creationId="{8A5733BD-32DD-483E-A597-B70529CBDA53}"/>
            </ac:spMkLst>
          </pc:spChg>
          <pc:spChg chg="mod">
            <ac:chgData name="Le Thanh Luan" userId="600d64f34c8f77ee" providerId="LiveId" clId="{E29888D3-8767-464B-A3ED-B023FE9A35C7}" dt="2024-07-09T15:22:25.631" v="415"/>
            <ac:spMkLst>
              <pc:docMk/>
              <pc:sldMasterMk cId="2819895280" sldId="2147483658"/>
              <pc:sldLayoutMk cId="867547037" sldId="2147483673"/>
              <ac:spMk id="10" creationId="{44DCE4FD-DEE1-4DE9-A40E-616ACEB2FECC}"/>
            </ac:spMkLst>
          </pc:spChg>
          <pc:spChg chg="mod">
            <ac:chgData name="Le Thanh Luan" userId="600d64f34c8f77ee" providerId="LiveId" clId="{E29888D3-8767-464B-A3ED-B023FE9A35C7}" dt="2024-07-09T15:22:25.631" v="415"/>
            <ac:spMkLst>
              <pc:docMk/>
              <pc:sldMasterMk cId="2819895280" sldId="2147483658"/>
              <pc:sldLayoutMk cId="867547037" sldId="2147483673"/>
              <ac:spMk id="11" creationId="{90DFCEB3-810D-48E5-B7BA-1A6C924A64A4}"/>
            </ac:spMkLst>
          </pc:spChg>
        </pc:sldLayoutChg>
        <pc:sldLayoutChg chg="modSp">
          <pc:chgData name="Le Thanh Luan" userId="600d64f34c8f77ee" providerId="LiveId" clId="{E29888D3-8767-464B-A3ED-B023FE9A35C7}" dt="2024-07-09T15:22:25.631" v="415"/>
          <pc:sldLayoutMkLst>
            <pc:docMk/>
            <pc:sldMasterMk cId="511943193" sldId="2147483684"/>
            <pc:sldLayoutMk cId="314880910" sldId="2147483674"/>
          </pc:sldLayoutMkLst>
          <pc:spChg chg="mod">
            <ac:chgData name="Le Thanh Luan" userId="600d64f34c8f77ee" providerId="LiveId" clId="{E29888D3-8767-464B-A3ED-B023FE9A35C7}" dt="2024-07-09T15:22:25.631" v="415"/>
            <ac:spMkLst>
              <pc:docMk/>
              <pc:sldMasterMk cId="511943193" sldId="2147483684"/>
              <pc:sldLayoutMk cId="314880910" sldId="2147483674"/>
              <ac:spMk id="14" creationId="{1D2FCDAA-D1AE-440A-ADEA-98F1ACB06478}"/>
            </ac:spMkLst>
          </pc:spChg>
          <pc:spChg chg="mod">
            <ac:chgData name="Le Thanh Luan" userId="600d64f34c8f77ee" providerId="LiveId" clId="{E29888D3-8767-464B-A3ED-B023FE9A35C7}" dt="2024-07-09T15:22:25.631" v="415"/>
            <ac:spMkLst>
              <pc:docMk/>
              <pc:sldMasterMk cId="511943193" sldId="2147483684"/>
              <pc:sldLayoutMk cId="314880910" sldId="2147483674"/>
              <ac:spMk id="15" creationId="{C4186984-389F-440C-BD79-8D1349BD856E}"/>
            </ac:spMkLst>
          </pc:spChg>
          <pc:spChg chg="mod">
            <ac:chgData name="Le Thanh Luan" userId="600d64f34c8f77ee" providerId="LiveId" clId="{E29888D3-8767-464B-A3ED-B023FE9A35C7}" dt="2024-07-09T15:22:25.631" v="415"/>
            <ac:spMkLst>
              <pc:docMk/>
              <pc:sldMasterMk cId="511943193" sldId="2147483684"/>
              <pc:sldLayoutMk cId="314880910" sldId="2147483674"/>
              <ac:spMk id="16" creationId="{5C66723D-7FE6-462E-9733-48764D89B1D4}"/>
            </ac:spMkLst>
          </pc:spChg>
          <pc:spChg chg="mod">
            <ac:chgData name="Le Thanh Luan" userId="600d64f34c8f77ee" providerId="LiveId" clId="{E29888D3-8767-464B-A3ED-B023FE9A35C7}" dt="2024-07-09T15:22:25.631" v="415"/>
            <ac:spMkLst>
              <pc:docMk/>
              <pc:sldMasterMk cId="511943193" sldId="2147483684"/>
              <pc:sldLayoutMk cId="314880910" sldId="2147483674"/>
              <ac:spMk id="17" creationId="{03483232-D29A-4255-9149-0177F8785818}"/>
            </ac:spMkLst>
          </pc:spChg>
          <pc:spChg chg="mod">
            <ac:chgData name="Le Thanh Luan" userId="600d64f34c8f77ee" providerId="LiveId" clId="{E29888D3-8767-464B-A3ED-B023FE9A35C7}" dt="2024-07-09T15:22:25.631" v="415"/>
            <ac:spMkLst>
              <pc:docMk/>
              <pc:sldMasterMk cId="511943193" sldId="2147483684"/>
              <pc:sldLayoutMk cId="314880910" sldId="2147483674"/>
              <ac:spMk id="18" creationId="{A1BAF8AD-67D8-46AD-A292-05589E827344}"/>
            </ac:spMkLst>
          </pc:spChg>
          <pc:spChg chg="mod">
            <ac:chgData name="Le Thanh Luan" userId="600d64f34c8f77ee" providerId="LiveId" clId="{E29888D3-8767-464B-A3ED-B023FE9A35C7}" dt="2024-07-09T15:22:25.631" v="415"/>
            <ac:spMkLst>
              <pc:docMk/>
              <pc:sldMasterMk cId="511943193" sldId="2147483684"/>
              <pc:sldLayoutMk cId="314880910" sldId="2147483674"/>
              <ac:spMk id="19" creationId="{EFD61387-9809-4E21-B8EA-93815E5E8F6F}"/>
            </ac:spMkLst>
          </pc:spChg>
        </pc:sldLayoutChg>
        <pc:sldLayoutChg chg="modSp">
          <pc:chgData name="Le Thanh Luan" userId="600d64f34c8f77ee" providerId="LiveId" clId="{E29888D3-8767-464B-A3ED-B023FE9A35C7}" dt="2024-07-09T15:22:25.631" v="415"/>
          <pc:sldLayoutMkLst>
            <pc:docMk/>
            <pc:sldMasterMk cId="2819895280" sldId="2147483658"/>
            <pc:sldLayoutMk cId="1617985775" sldId="2147483675"/>
          </pc:sldLayoutMkLst>
          <pc:spChg chg="mod">
            <ac:chgData name="Le Thanh Luan" userId="600d64f34c8f77ee" providerId="LiveId" clId="{E29888D3-8767-464B-A3ED-B023FE9A35C7}" dt="2024-07-09T15:22:25.631" v="415"/>
            <ac:spMkLst>
              <pc:docMk/>
              <pc:sldMasterMk cId="2819895280" sldId="2147483658"/>
              <pc:sldLayoutMk cId="1617985775" sldId="2147483675"/>
              <ac:spMk id="7" creationId="{007929A3-17ED-41F3-AD36-819BC9DFBCB6}"/>
            </ac:spMkLst>
          </pc:spChg>
          <pc:spChg chg="mod">
            <ac:chgData name="Le Thanh Luan" userId="600d64f34c8f77ee" providerId="LiveId" clId="{E29888D3-8767-464B-A3ED-B023FE9A35C7}" dt="2024-07-09T15:22:25.631" v="415"/>
            <ac:spMkLst>
              <pc:docMk/>
              <pc:sldMasterMk cId="2819895280" sldId="2147483658"/>
              <pc:sldLayoutMk cId="1617985775" sldId="2147483675"/>
              <ac:spMk id="8" creationId="{4973EE95-672F-4E5A-A918-2F51DB2C3ACB}"/>
            </ac:spMkLst>
          </pc:spChg>
          <pc:spChg chg="mod">
            <ac:chgData name="Le Thanh Luan" userId="600d64f34c8f77ee" providerId="LiveId" clId="{E29888D3-8767-464B-A3ED-B023FE9A35C7}" dt="2024-07-09T15:22:25.631" v="415"/>
            <ac:spMkLst>
              <pc:docMk/>
              <pc:sldMasterMk cId="2819895280" sldId="2147483658"/>
              <pc:sldLayoutMk cId="1617985775" sldId="2147483675"/>
              <ac:spMk id="9" creationId="{2B17F6F6-0CA3-4D52-AA3D-7CF8ADE793B6}"/>
            </ac:spMkLst>
          </pc:spChg>
          <pc:spChg chg="mod">
            <ac:chgData name="Le Thanh Luan" userId="600d64f34c8f77ee" providerId="LiveId" clId="{E29888D3-8767-464B-A3ED-B023FE9A35C7}" dt="2024-07-09T15:22:25.631" v="415"/>
            <ac:spMkLst>
              <pc:docMk/>
              <pc:sldMasterMk cId="2819895280" sldId="2147483658"/>
              <pc:sldLayoutMk cId="1617985775" sldId="2147483675"/>
              <ac:spMk id="11" creationId="{943CD72D-5295-43E4-B175-0EA61084ADC7}"/>
            </ac:spMkLst>
          </pc:spChg>
          <pc:spChg chg="mod">
            <ac:chgData name="Le Thanh Luan" userId="600d64f34c8f77ee" providerId="LiveId" clId="{E29888D3-8767-464B-A3ED-B023FE9A35C7}" dt="2024-07-09T15:22:25.631" v="415"/>
            <ac:spMkLst>
              <pc:docMk/>
              <pc:sldMasterMk cId="2819895280" sldId="2147483658"/>
              <pc:sldLayoutMk cId="1617985775" sldId="2147483675"/>
              <ac:spMk id="16" creationId="{0C9A3A79-B187-4A33-8EBB-92ECD8BA3C59}"/>
            </ac:spMkLst>
          </pc:spChg>
        </pc:sldLayoutChg>
        <pc:sldLayoutChg chg="modSp">
          <pc:chgData name="Le Thanh Luan" userId="600d64f34c8f77ee" providerId="LiveId" clId="{E29888D3-8767-464B-A3ED-B023FE9A35C7}" dt="2024-07-09T15:22:25.631" v="415"/>
          <pc:sldLayoutMkLst>
            <pc:docMk/>
            <pc:sldMasterMk cId="2819895280" sldId="2147483658"/>
            <pc:sldLayoutMk cId="3313388757" sldId="2147483676"/>
          </pc:sldLayoutMkLst>
          <pc:spChg chg="mod">
            <ac:chgData name="Le Thanh Luan" userId="600d64f34c8f77ee" providerId="LiveId" clId="{E29888D3-8767-464B-A3ED-B023FE9A35C7}" dt="2024-07-09T15:22:25.631" v="415"/>
            <ac:spMkLst>
              <pc:docMk/>
              <pc:sldMasterMk cId="2819895280" sldId="2147483658"/>
              <pc:sldLayoutMk cId="3313388757" sldId="2147483676"/>
              <ac:spMk id="11" creationId="{689FBFE6-E7AD-40DE-88B8-794C73F956C5}"/>
            </ac:spMkLst>
          </pc:spChg>
          <pc:spChg chg="mod">
            <ac:chgData name="Le Thanh Luan" userId="600d64f34c8f77ee" providerId="LiveId" clId="{E29888D3-8767-464B-A3ED-B023FE9A35C7}" dt="2024-07-09T15:22:25.631" v="415"/>
            <ac:spMkLst>
              <pc:docMk/>
              <pc:sldMasterMk cId="2819895280" sldId="2147483658"/>
              <pc:sldLayoutMk cId="3313388757" sldId="2147483676"/>
              <ac:spMk id="12" creationId="{1C2ED7A5-CBB5-4B5C-BD2A-3596087A71FA}"/>
            </ac:spMkLst>
          </pc:spChg>
          <pc:spChg chg="mod">
            <ac:chgData name="Le Thanh Luan" userId="600d64f34c8f77ee" providerId="LiveId" clId="{E29888D3-8767-464B-A3ED-B023FE9A35C7}" dt="2024-07-09T15:22:25.631" v="415"/>
            <ac:spMkLst>
              <pc:docMk/>
              <pc:sldMasterMk cId="2819895280" sldId="2147483658"/>
              <pc:sldLayoutMk cId="3313388757" sldId="2147483676"/>
              <ac:spMk id="13" creationId="{E21F2271-B488-4DC9-A50E-592D82F22CE9}"/>
            </ac:spMkLst>
          </pc:spChg>
          <pc:spChg chg="mod">
            <ac:chgData name="Le Thanh Luan" userId="600d64f34c8f77ee" providerId="LiveId" clId="{E29888D3-8767-464B-A3ED-B023FE9A35C7}" dt="2024-07-09T15:22:25.631" v="415"/>
            <ac:spMkLst>
              <pc:docMk/>
              <pc:sldMasterMk cId="2819895280" sldId="2147483658"/>
              <pc:sldLayoutMk cId="3313388757" sldId="2147483676"/>
              <ac:spMk id="14" creationId="{706E966D-F219-41DE-82BF-3F3121B7DCCC}"/>
            </ac:spMkLst>
          </pc:spChg>
          <pc:spChg chg="mod">
            <ac:chgData name="Le Thanh Luan" userId="600d64f34c8f77ee" providerId="LiveId" clId="{E29888D3-8767-464B-A3ED-B023FE9A35C7}" dt="2024-07-09T15:22:25.631" v="415"/>
            <ac:spMkLst>
              <pc:docMk/>
              <pc:sldMasterMk cId="2819895280" sldId="2147483658"/>
              <pc:sldLayoutMk cId="3313388757" sldId="2147483676"/>
              <ac:spMk id="15" creationId="{AF61A491-C108-489A-B2EA-9FC27DAD4D24}"/>
            </ac:spMkLst>
          </pc:spChg>
        </pc:sldLayoutChg>
        <pc:sldLayoutChg chg="modSp">
          <pc:chgData name="Le Thanh Luan" userId="600d64f34c8f77ee" providerId="LiveId" clId="{E29888D3-8767-464B-A3ED-B023FE9A35C7}" dt="2024-07-09T15:22:25.631" v="415"/>
          <pc:sldLayoutMkLst>
            <pc:docMk/>
            <pc:sldMasterMk cId="2819895280" sldId="2147483658"/>
            <pc:sldLayoutMk cId="817046252" sldId="2147483678"/>
          </pc:sldLayoutMkLst>
          <pc:spChg chg="mod">
            <ac:chgData name="Le Thanh Luan" userId="600d64f34c8f77ee" providerId="LiveId" clId="{E29888D3-8767-464B-A3ED-B023FE9A35C7}" dt="2024-07-09T15:22:25.631" v="415"/>
            <ac:spMkLst>
              <pc:docMk/>
              <pc:sldMasterMk cId="2819895280" sldId="2147483658"/>
              <pc:sldLayoutMk cId="817046252" sldId="2147483678"/>
              <ac:spMk id="5" creationId="{76EAE966-F590-4BAF-A55B-75735FCC661F}"/>
            </ac:spMkLst>
          </pc:spChg>
          <pc:spChg chg="mod">
            <ac:chgData name="Le Thanh Luan" userId="600d64f34c8f77ee" providerId="LiveId" clId="{E29888D3-8767-464B-A3ED-B023FE9A35C7}" dt="2024-07-09T15:22:25.631" v="415"/>
            <ac:spMkLst>
              <pc:docMk/>
              <pc:sldMasterMk cId="2819895280" sldId="2147483658"/>
              <pc:sldLayoutMk cId="817046252" sldId="2147483678"/>
              <ac:spMk id="6" creationId="{C330CA1C-4366-43E8-9DC8-B360FC115AE4}"/>
            </ac:spMkLst>
          </pc:spChg>
          <pc:spChg chg="mod">
            <ac:chgData name="Le Thanh Luan" userId="600d64f34c8f77ee" providerId="LiveId" clId="{E29888D3-8767-464B-A3ED-B023FE9A35C7}" dt="2024-07-09T15:22:25.631" v="415"/>
            <ac:spMkLst>
              <pc:docMk/>
              <pc:sldMasterMk cId="2819895280" sldId="2147483658"/>
              <pc:sldLayoutMk cId="817046252" sldId="2147483678"/>
              <ac:spMk id="7" creationId="{72DB13F6-9193-4FE2-AE85-5B96248CC0EA}"/>
            </ac:spMkLst>
          </pc:spChg>
        </pc:sldLayoutChg>
        <pc:sldLayoutChg chg="modSp">
          <pc:chgData name="Le Thanh Luan" userId="600d64f34c8f77ee" providerId="LiveId" clId="{E29888D3-8767-464B-A3ED-B023FE9A35C7}" dt="2024-07-09T15:22:25.631" v="415"/>
          <pc:sldLayoutMkLst>
            <pc:docMk/>
            <pc:sldMasterMk cId="2819895280" sldId="2147483658"/>
            <pc:sldLayoutMk cId="3938540681" sldId="2147483679"/>
          </pc:sldLayoutMkLst>
          <pc:spChg chg="mod">
            <ac:chgData name="Le Thanh Luan" userId="600d64f34c8f77ee" providerId="LiveId" clId="{E29888D3-8767-464B-A3ED-B023FE9A35C7}" dt="2024-07-09T15:22:25.631" v="415"/>
            <ac:spMkLst>
              <pc:docMk/>
              <pc:sldMasterMk cId="2819895280" sldId="2147483658"/>
              <pc:sldLayoutMk cId="3938540681" sldId="2147483679"/>
              <ac:spMk id="13" creationId="{74BADCE4-794A-4B69-9AB7-3D794A1F9A49}"/>
            </ac:spMkLst>
          </pc:spChg>
          <pc:spChg chg="mod">
            <ac:chgData name="Le Thanh Luan" userId="600d64f34c8f77ee" providerId="LiveId" clId="{E29888D3-8767-464B-A3ED-B023FE9A35C7}" dt="2024-07-09T15:22:25.631" v="415"/>
            <ac:spMkLst>
              <pc:docMk/>
              <pc:sldMasterMk cId="2819895280" sldId="2147483658"/>
              <pc:sldLayoutMk cId="3938540681" sldId="2147483679"/>
              <ac:spMk id="14" creationId="{38375D86-D290-4003-A314-C916116C4238}"/>
            </ac:spMkLst>
          </pc:spChg>
          <pc:spChg chg="mod">
            <ac:chgData name="Le Thanh Luan" userId="600d64f34c8f77ee" providerId="LiveId" clId="{E29888D3-8767-464B-A3ED-B023FE9A35C7}" dt="2024-07-09T15:22:25.631" v="415"/>
            <ac:spMkLst>
              <pc:docMk/>
              <pc:sldMasterMk cId="2819895280" sldId="2147483658"/>
              <pc:sldLayoutMk cId="3938540681" sldId="2147483679"/>
              <ac:spMk id="15" creationId="{FB62406B-26DB-4A01-B048-1F2C7540F82F}"/>
            </ac:spMkLst>
          </pc:spChg>
          <pc:spChg chg="mod">
            <ac:chgData name="Le Thanh Luan" userId="600d64f34c8f77ee" providerId="LiveId" clId="{E29888D3-8767-464B-A3ED-B023FE9A35C7}" dt="2024-07-09T15:22:25.631" v="415"/>
            <ac:spMkLst>
              <pc:docMk/>
              <pc:sldMasterMk cId="2819895280" sldId="2147483658"/>
              <pc:sldLayoutMk cId="3938540681" sldId="2147483679"/>
              <ac:spMk id="16" creationId="{A52862E5-D8E1-49BF-8D1B-BF0ED6579EA7}"/>
            </ac:spMkLst>
          </pc:spChg>
          <pc:spChg chg="mod">
            <ac:chgData name="Le Thanh Luan" userId="600d64f34c8f77ee" providerId="LiveId" clId="{E29888D3-8767-464B-A3ED-B023FE9A35C7}" dt="2024-07-09T15:22:25.631" v="415"/>
            <ac:spMkLst>
              <pc:docMk/>
              <pc:sldMasterMk cId="2819895280" sldId="2147483658"/>
              <pc:sldLayoutMk cId="3938540681" sldId="2147483679"/>
              <ac:spMk id="17" creationId="{591AAF74-01FB-49A8-9375-959140F1D0E6}"/>
            </ac:spMkLst>
          </pc:spChg>
          <pc:spChg chg="mod">
            <ac:chgData name="Le Thanh Luan" userId="600d64f34c8f77ee" providerId="LiveId" clId="{E29888D3-8767-464B-A3ED-B023FE9A35C7}" dt="2024-07-09T15:22:25.631" v="415"/>
            <ac:spMkLst>
              <pc:docMk/>
              <pc:sldMasterMk cId="2819895280" sldId="2147483658"/>
              <pc:sldLayoutMk cId="3938540681" sldId="2147483679"/>
              <ac:spMk id="18" creationId="{BBF4BC2F-980C-499D-A4B9-E7CD3D44754C}"/>
            </ac:spMkLst>
          </pc:spChg>
        </pc:sldLayoutChg>
        <pc:sldLayoutChg chg="modSp">
          <pc:chgData name="Le Thanh Luan" userId="600d64f34c8f77ee" providerId="LiveId" clId="{E29888D3-8767-464B-A3ED-B023FE9A35C7}" dt="2024-07-09T15:22:25.631" v="415"/>
          <pc:sldLayoutMkLst>
            <pc:docMk/>
            <pc:sldMasterMk cId="511943193" sldId="2147483684"/>
            <pc:sldLayoutMk cId="4234231070" sldId="2147483680"/>
          </pc:sldLayoutMkLst>
          <pc:spChg chg="mod">
            <ac:chgData name="Le Thanh Luan" userId="600d64f34c8f77ee" providerId="LiveId" clId="{E29888D3-8767-464B-A3ED-B023FE9A35C7}" dt="2024-07-09T15:22:25.631" v="415"/>
            <ac:spMkLst>
              <pc:docMk/>
              <pc:sldMasterMk cId="511943193" sldId="2147483684"/>
              <pc:sldLayoutMk cId="4234231070" sldId="2147483680"/>
              <ac:spMk id="7" creationId="{007929A3-17ED-41F3-AD36-819BC9DFBCB6}"/>
            </ac:spMkLst>
          </pc:spChg>
          <pc:spChg chg="mod">
            <ac:chgData name="Le Thanh Luan" userId="600d64f34c8f77ee" providerId="LiveId" clId="{E29888D3-8767-464B-A3ED-B023FE9A35C7}" dt="2024-07-09T15:22:25.631" v="415"/>
            <ac:spMkLst>
              <pc:docMk/>
              <pc:sldMasterMk cId="511943193" sldId="2147483684"/>
              <pc:sldLayoutMk cId="4234231070" sldId="2147483680"/>
              <ac:spMk id="8" creationId="{4973EE95-672F-4E5A-A918-2F51DB2C3ACB}"/>
            </ac:spMkLst>
          </pc:spChg>
          <pc:spChg chg="mod">
            <ac:chgData name="Le Thanh Luan" userId="600d64f34c8f77ee" providerId="LiveId" clId="{E29888D3-8767-464B-A3ED-B023FE9A35C7}" dt="2024-07-09T15:22:25.631" v="415"/>
            <ac:spMkLst>
              <pc:docMk/>
              <pc:sldMasterMk cId="511943193" sldId="2147483684"/>
              <pc:sldLayoutMk cId="4234231070" sldId="2147483680"/>
              <ac:spMk id="9" creationId="{2B17F6F6-0CA3-4D52-AA3D-7CF8ADE793B6}"/>
            </ac:spMkLst>
          </pc:spChg>
          <pc:spChg chg="mod">
            <ac:chgData name="Le Thanh Luan" userId="600d64f34c8f77ee" providerId="LiveId" clId="{E29888D3-8767-464B-A3ED-B023FE9A35C7}" dt="2024-07-09T15:22:25.631" v="415"/>
            <ac:spMkLst>
              <pc:docMk/>
              <pc:sldMasterMk cId="511943193" sldId="2147483684"/>
              <pc:sldLayoutMk cId="4234231070" sldId="2147483680"/>
              <ac:spMk id="11" creationId="{943CD72D-5295-43E4-B175-0EA61084ADC7}"/>
            </ac:spMkLst>
          </pc:spChg>
          <pc:spChg chg="mod">
            <ac:chgData name="Le Thanh Luan" userId="600d64f34c8f77ee" providerId="LiveId" clId="{E29888D3-8767-464B-A3ED-B023FE9A35C7}" dt="2024-07-09T15:22:25.631" v="415"/>
            <ac:spMkLst>
              <pc:docMk/>
              <pc:sldMasterMk cId="511943193" sldId="2147483684"/>
              <pc:sldLayoutMk cId="4234231070" sldId="2147483680"/>
              <ac:spMk id="16" creationId="{0C9A3A79-B187-4A33-8EBB-92ECD8BA3C59}"/>
            </ac:spMkLst>
          </pc:spChg>
        </pc:sldLayoutChg>
        <pc:sldLayoutChg chg="modSp">
          <pc:chgData name="Le Thanh Luan" userId="600d64f34c8f77ee" providerId="LiveId" clId="{E29888D3-8767-464B-A3ED-B023FE9A35C7}" dt="2024-07-09T15:22:25.631" v="415"/>
          <pc:sldLayoutMkLst>
            <pc:docMk/>
            <pc:sldMasterMk cId="511943193" sldId="2147483684"/>
            <pc:sldLayoutMk cId="1629018821" sldId="2147483681"/>
          </pc:sldLayoutMkLst>
          <pc:spChg chg="mod">
            <ac:chgData name="Le Thanh Luan" userId="600d64f34c8f77ee" providerId="LiveId" clId="{E29888D3-8767-464B-A3ED-B023FE9A35C7}" dt="2024-07-09T15:22:25.631" v="415"/>
            <ac:spMkLst>
              <pc:docMk/>
              <pc:sldMasterMk cId="511943193" sldId="2147483684"/>
              <pc:sldLayoutMk cId="1629018821" sldId="2147483681"/>
              <ac:spMk id="13" creationId="{74BADCE4-794A-4B69-9AB7-3D794A1F9A49}"/>
            </ac:spMkLst>
          </pc:spChg>
          <pc:spChg chg="mod">
            <ac:chgData name="Le Thanh Luan" userId="600d64f34c8f77ee" providerId="LiveId" clId="{E29888D3-8767-464B-A3ED-B023FE9A35C7}" dt="2024-07-09T15:22:25.631" v="415"/>
            <ac:spMkLst>
              <pc:docMk/>
              <pc:sldMasterMk cId="511943193" sldId="2147483684"/>
              <pc:sldLayoutMk cId="1629018821" sldId="2147483681"/>
              <ac:spMk id="14" creationId="{38375D86-D290-4003-A314-C916116C4238}"/>
            </ac:spMkLst>
          </pc:spChg>
          <pc:spChg chg="mod">
            <ac:chgData name="Le Thanh Luan" userId="600d64f34c8f77ee" providerId="LiveId" clId="{E29888D3-8767-464B-A3ED-B023FE9A35C7}" dt="2024-07-09T15:22:25.631" v="415"/>
            <ac:spMkLst>
              <pc:docMk/>
              <pc:sldMasterMk cId="511943193" sldId="2147483684"/>
              <pc:sldLayoutMk cId="1629018821" sldId="2147483681"/>
              <ac:spMk id="15" creationId="{FB62406B-26DB-4A01-B048-1F2C7540F82F}"/>
            </ac:spMkLst>
          </pc:spChg>
          <pc:spChg chg="mod">
            <ac:chgData name="Le Thanh Luan" userId="600d64f34c8f77ee" providerId="LiveId" clId="{E29888D3-8767-464B-A3ED-B023FE9A35C7}" dt="2024-07-09T15:22:25.631" v="415"/>
            <ac:spMkLst>
              <pc:docMk/>
              <pc:sldMasterMk cId="511943193" sldId="2147483684"/>
              <pc:sldLayoutMk cId="1629018821" sldId="2147483681"/>
              <ac:spMk id="16" creationId="{A52862E5-D8E1-49BF-8D1B-BF0ED6579EA7}"/>
            </ac:spMkLst>
          </pc:spChg>
          <pc:spChg chg="mod">
            <ac:chgData name="Le Thanh Luan" userId="600d64f34c8f77ee" providerId="LiveId" clId="{E29888D3-8767-464B-A3ED-B023FE9A35C7}" dt="2024-07-09T15:22:25.631" v="415"/>
            <ac:spMkLst>
              <pc:docMk/>
              <pc:sldMasterMk cId="511943193" sldId="2147483684"/>
              <pc:sldLayoutMk cId="1629018821" sldId="2147483681"/>
              <ac:spMk id="17" creationId="{591AAF74-01FB-49A8-9375-959140F1D0E6}"/>
            </ac:spMkLst>
          </pc:spChg>
          <pc:spChg chg="mod">
            <ac:chgData name="Le Thanh Luan" userId="600d64f34c8f77ee" providerId="LiveId" clId="{E29888D3-8767-464B-A3ED-B023FE9A35C7}" dt="2024-07-09T15:22:25.631" v="415"/>
            <ac:spMkLst>
              <pc:docMk/>
              <pc:sldMasterMk cId="511943193" sldId="2147483684"/>
              <pc:sldLayoutMk cId="1629018821" sldId="2147483681"/>
              <ac:spMk id="18" creationId="{BBF4BC2F-980C-499D-A4B9-E7CD3D44754C}"/>
            </ac:spMkLst>
          </pc:spChg>
        </pc:sldLayoutChg>
        <pc:sldLayoutChg chg="modSp">
          <pc:chgData name="Le Thanh Luan" userId="600d64f34c8f77ee" providerId="LiveId" clId="{E29888D3-8767-464B-A3ED-B023FE9A35C7}" dt="2024-07-09T15:22:25.631" v="415"/>
          <pc:sldLayoutMkLst>
            <pc:docMk/>
            <pc:sldMasterMk cId="511943193" sldId="2147483684"/>
            <pc:sldLayoutMk cId="3666482944" sldId="2147483682"/>
          </pc:sldLayoutMkLst>
          <pc:spChg chg="mod">
            <ac:chgData name="Le Thanh Luan" userId="600d64f34c8f77ee" providerId="LiveId" clId="{E29888D3-8767-464B-A3ED-B023FE9A35C7}" dt="2024-07-09T15:22:25.631" v="415"/>
            <ac:spMkLst>
              <pc:docMk/>
              <pc:sldMasterMk cId="511943193" sldId="2147483684"/>
              <pc:sldLayoutMk cId="3666482944" sldId="2147483682"/>
              <ac:spMk id="7" creationId="{007929A3-17ED-41F3-AD36-819BC9DFBCB6}"/>
            </ac:spMkLst>
          </pc:spChg>
          <pc:spChg chg="mod">
            <ac:chgData name="Le Thanh Luan" userId="600d64f34c8f77ee" providerId="LiveId" clId="{E29888D3-8767-464B-A3ED-B023FE9A35C7}" dt="2024-07-09T15:22:25.631" v="415"/>
            <ac:spMkLst>
              <pc:docMk/>
              <pc:sldMasterMk cId="511943193" sldId="2147483684"/>
              <pc:sldLayoutMk cId="3666482944" sldId="2147483682"/>
              <ac:spMk id="8" creationId="{4973EE95-672F-4E5A-A918-2F51DB2C3ACB}"/>
            </ac:spMkLst>
          </pc:spChg>
          <pc:spChg chg="mod">
            <ac:chgData name="Le Thanh Luan" userId="600d64f34c8f77ee" providerId="LiveId" clId="{E29888D3-8767-464B-A3ED-B023FE9A35C7}" dt="2024-07-09T15:22:25.631" v="415"/>
            <ac:spMkLst>
              <pc:docMk/>
              <pc:sldMasterMk cId="511943193" sldId="2147483684"/>
              <pc:sldLayoutMk cId="3666482944" sldId="2147483682"/>
              <ac:spMk id="9" creationId="{2B17F6F6-0CA3-4D52-AA3D-7CF8ADE793B6}"/>
            </ac:spMkLst>
          </pc:spChg>
          <pc:spChg chg="mod">
            <ac:chgData name="Le Thanh Luan" userId="600d64f34c8f77ee" providerId="LiveId" clId="{E29888D3-8767-464B-A3ED-B023FE9A35C7}" dt="2024-07-09T15:22:25.631" v="415"/>
            <ac:spMkLst>
              <pc:docMk/>
              <pc:sldMasterMk cId="511943193" sldId="2147483684"/>
              <pc:sldLayoutMk cId="3666482944" sldId="2147483682"/>
              <ac:spMk id="11" creationId="{943CD72D-5295-43E4-B175-0EA61084ADC7}"/>
            </ac:spMkLst>
          </pc:spChg>
          <pc:spChg chg="mod">
            <ac:chgData name="Le Thanh Luan" userId="600d64f34c8f77ee" providerId="LiveId" clId="{E29888D3-8767-464B-A3ED-B023FE9A35C7}" dt="2024-07-09T15:22:25.631" v="415"/>
            <ac:spMkLst>
              <pc:docMk/>
              <pc:sldMasterMk cId="511943193" sldId="2147483684"/>
              <pc:sldLayoutMk cId="3666482944" sldId="2147483682"/>
              <ac:spMk id="16" creationId="{0C9A3A79-B187-4A33-8EBB-92ECD8BA3C59}"/>
            </ac:spMkLst>
          </pc:spChg>
        </pc:sldLayoutChg>
        <pc:sldLayoutChg chg="modSp">
          <pc:chgData name="Le Thanh Luan" userId="600d64f34c8f77ee" providerId="LiveId" clId="{E29888D3-8767-464B-A3ED-B023FE9A35C7}" dt="2024-07-09T15:22:25.631" v="415"/>
          <pc:sldLayoutMkLst>
            <pc:docMk/>
            <pc:sldMasterMk cId="2819895280" sldId="2147483658"/>
            <pc:sldLayoutMk cId="1353402553" sldId="2147483683"/>
          </pc:sldLayoutMkLst>
          <pc:spChg chg="mod">
            <ac:chgData name="Le Thanh Luan" userId="600d64f34c8f77ee" providerId="LiveId" clId="{E29888D3-8767-464B-A3ED-B023FE9A35C7}" dt="2024-07-09T15:22:25.631" v="415"/>
            <ac:spMkLst>
              <pc:docMk/>
              <pc:sldMasterMk cId="2819895280" sldId="2147483658"/>
              <pc:sldLayoutMk cId="1353402553" sldId="2147483683"/>
              <ac:spMk id="14" creationId="{1D2FCDAA-D1AE-440A-ADEA-98F1ACB06478}"/>
            </ac:spMkLst>
          </pc:spChg>
          <pc:spChg chg="mod">
            <ac:chgData name="Le Thanh Luan" userId="600d64f34c8f77ee" providerId="LiveId" clId="{E29888D3-8767-464B-A3ED-B023FE9A35C7}" dt="2024-07-09T15:22:25.631" v="415"/>
            <ac:spMkLst>
              <pc:docMk/>
              <pc:sldMasterMk cId="2819895280" sldId="2147483658"/>
              <pc:sldLayoutMk cId="1353402553" sldId="2147483683"/>
              <ac:spMk id="15" creationId="{C4186984-389F-440C-BD79-8D1349BD856E}"/>
            </ac:spMkLst>
          </pc:spChg>
          <pc:spChg chg="mod">
            <ac:chgData name="Le Thanh Luan" userId="600d64f34c8f77ee" providerId="LiveId" clId="{E29888D3-8767-464B-A3ED-B023FE9A35C7}" dt="2024-07-09T15:22:25.631" v="415"/>
            <ac:spMkLst>
              <pc:docMk/>
              <pc:sldMasterMk cId="2819895280" sldId="2147483658"/>
              <pc:sldLayoutMk cId="1353402553" sldId="2147483683"/>
              <ac:spMk id="16" creationId="{5C66723D-7FE6-462E-9733-48764D89B1D4}"/>
            </ac:spMkLst>
          </pc:spChg>
          <pc:spChg chg="mod">
            <ac:chgData name="Le Thanh Luan" userId="600d64f34c8f77ee" providerId="LiveId" clId="{E29888D3-8767-464B-A3ED-B023FE9A35C7}" dt="2024-07-09T15:22:25.631" v="415"/>
            <ac:spMkLst>
              <pc:docMk/>
              <pc:sldMasterMk cId="2819895280" sldId="2147483658"/>
              <pc:sldLayoutMk cId="1353402553" sldId="2147483683"/>
              <ac:spMk id="17" creationId="{03483232-D29A-4255-9149-0177F8785818}"/>
            </ac:spMkLst>
          </pc:spChg>
          <pc:spChg chg="mod">
            <ac:chgData name="Le Thanh Luan" userId="600d64f34c8f77ee" providerId="LiveId" clId="{E29888D3-8767-464B-A3ED-B023FE9A35C7}" dt="2024-07-09T15:22:25.631" v="415"/>
            <ac:spMkLst>
              <pc:docMk/>
              <pc:sldMasterMk cId="2819895280" sldId="2147483658"/>
              <pc:sldLayoutMk cId="1353402553" sldId="2147483683"/>
              <ac:spMk id="18" creationId="{A1BAF8AD-67D8-46AD-A292-05589E827344}"/>
            </ac:spMkLst>
          </pc:spChg>
          <pc:spChg chg="mod">
            <ac:chgData name="Le Thanh Luan" userId="600d64f34c8f77ee" providerId="LiveId" clId="{E29888D3-8767-464B-A3ED-B023FE9A35C7}" dt="2024-07-09T15:22:25.631" v="415"/>
            <ac:spMkLst>
              <pc:docMk/>
              <pc:sldMasterMk cId="2819895280" sldId="2147483658"/>
              <pc:sldLayoutMk cId="1353402553" sldId="2147483683"/>
              <ac:spMk id="19" creationId="{EFD61387-9809-4E21-B8EA-93815E5E8F6F}"/>
            </ac:spMkLst>
          </pc:spChg>
        </pc:sldLayoutChg>
      </pc:sldMasterChg>
      <pc:sldMasterChg chg="addSp delSldLayout">
        <pc:chgData name="Le Thanh Luan" userId="600d64f34c8f77ee" providerId="LiveId" clId="{E29888D3-8767-464B-A3ED-B023FE9A35C7}" dt="2024-07-14T14:06:19.504" v="8418" actId="47"/>
        <pc:sldMasterMkLst>
          <pc:docMk/>
          <pc:sldMasterMk cId="511943193" sldId="2147483684"/>
        </pc:sldMasterMkLst>
        <pc:picChg chg="add">
          <ac:chgData name="Le Thanh Luan" userId="600d64f34c8f77ee" providerId="LiveId" clId="{E29888D3-8767-464B-A3ED-B023FE9A35C7}" dt="2024-07-09T15:22:25.631" v="415"/>
          <ac:picMkLst>
            <pc:docMk/>
            <pc:sldMasterMk cId="511943193" sldId="2147483684"/>
            <ac:picMk id="7" creationId="{E1EA3EB3-75E8-3B89-0BD1-52B357749EFB}"/>
          </ac:picMkLst>
        </pc:picChg>
        <pc:sldLayoutChg chg="del">
          <pc:chgData name="Le Thanh Luan" userId="600d64f34c8f77ee" providerId="LiveId" clId="{E29888D3-8767-464B-A3ED-B023FE9A35C7}" dt="2024-07-09T15:36:03.313" v="553" actId="47"/>
          <pc:sldLayoutMkLst>
            <pc:docMk/>
            <pc:sldMasterMk cId="511943193" sldId="2147483684"/>
            <pc:sldLayoutMk cId="2634993034" sldId="2147483701"/>
          </pc:sldLayoutMkLst>
        </pc:sldLayoutChg>
        <pc:sldLayoutChg chg="del">
          <pc:chgData name="Le Thanh Luan" userId="600d64f34c8f77ee" providerId="LiveId" clId="{E29888D3-8767-464B-A3ED-B023FE9A35C7}" dt="2024-07-14T14:03:06.506" v="8397" actId="47"/>
          <pc:sldLayoutMkLst>
            <pc:docMk/>
            <pc:sldMasterMk cId="511943193" sldId="2147483684"/>
            <pc:sldLayoutMk cId="3244185655" sldId="2147483703"/>
          </pc:sldLayoutMkLst>
        </pc:sldLayoutChg>
        <pc:sldLayoutChg chg="del">
          <pc:chgData name="Le Thanh Luan" userId="600d64f34c8f77ee" providerId="LiveId" clId="{E29888D3-8767-464B-A3ED-B023FE9A35C7}" dt="2024-07-14T14:06:19.504" v="8418" actId="47"/>
          <pc:sldLayoutMkLst>
            <pc:docMk/>
            <pc:sldMasterMk cId="511943193" sldId="2147483684"/>
            <pc:sldLayoutMk cId="3585501276" sldId="2147483703"/>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7/16/2024</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7/16/2024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Kính thưa thầy cô ! Em tên là Lê Thành Luân. Sau đây </a:t>
            </a:r>
          </a:p>
          <a:p>
            <a:r>
              <a:rPr lang="vi-VN"/>
              <a:t>em xin được trình bày đồ án tốt nghiệp với tên đề tài.....</a:t>
            </a:r>
          </a:p>
          <a:p>
            <a:r>
              <a:rPr lang="vi-VN"/>
              <a:t>Dưới sự hướng dẫn của ....</a:t>
            </a:r>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1</a:t>
            </a:fld>
            <a:endParaRPr lang="en-US"/>
          </a:p>
        </p:txBody>
      </p:sp>
    </p:spTree>
    <p:extLst>
      <p:ext uri="{BB962C8B-B14F-4D97-AF65-F5344CB8AC3E}">
        <p14:creationId xmlns:p14="http://schemas.microsoft.com/office/powerpoint/2010/main" val="32083139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just">
              <a:lnSpc>
                <a:spcPct val="110000"/>
              </a:lnSpc>
              <a:spcBef>
                <a:spcPts val="600"/>
              </a:spcBef>
              <a:buFont typeface="Arial" panose="020B0604020202020204" pitchFamily="34" charset="0"/>
              <a:buNone/>
            </a:pPr>
            <a:r>
              <a:rPr lang="vi-VN" sz="1200" b="1">
                <a:solidFill>
                  <a:srgbClr val="000000"/>
                </a:solidFill>
                <a:effectLst/>
                <a:latin typeface="Times New Roman" panose="02020603050405020304" pitchFamily="18" charset="0"/>
                <a:ea typeface="Calibri" panose="020F0502020204030204" pitchFamily="34" charset="0"/>
              </a:rPr>
              <a:t>Tiếp đến là lý thuyết về bộ lọc Kalman</a:t>
            </a:r>
          </a:p>
          <a:p>
            <a:pPr marL="171450" lvl="0" indent="-171450" algn="just">
              <a:lnSpc>
                <a:spcPct val="110000"/>
              </a:lnSpc>
              <a:spcBef>
                <a:spcPts val="600"/>
              </a:spcBef>
              <a:buFont typeface="Arial" panose="020B0604020202020204" pitchFamily="34" charset="0"/>
              <a:buChar char="•"/>
            </a:pPr>
            <a:r>
              <a:rPr lang="vi-VN" sz="1200">
                <a:solidFill>
                  <a:srgbClr val="000000"/>
                </a:solidFill>
                <a:effectLst/>
                <a:latin typeface="Times New Roman" panose="02020603050405020304" pitchFamily="18" charset="0"/>
                <a:ea typeface="Calibri" panose="020F0502020204030204" pitchFamily="34" charset="0"/>
              </a:rPr>
              <a:t>Phần kí hiệu có dấu mũ là diễn tả trạng thái được ước tính.</a:t>
            </a:r>
          </a:p>
          <a:p>
            <a:pPr marL="171450" lvl="0" indent="-171450" algn="just">
              <a:lnSpc>
                <a:spcPct val="110000"/>
              </a:lnSpc>
              <a:spcBef>
                <a:spcPts val="600"/>
              </a:spcBef>
              <a:buFont typeface="Arial" panose="020B0604020202020204" pitchFamily="34" charset="0"/>
              <a:buChar char="•"/>
            </a:pPr>
            <a:r>
              <a:rPr lang="vi-VN" sz="1200">
                <a:solidFill>
                  <a:srgbClr val="000000"/>
                </a:solidFill>
                <a:effectLst/>
                <a:latin typeface="Times New Roman" panose="02020603050405020304" pitchFamily="18" charset="0"/>
                <a:ea typeface="Calibri" panose="020F0502020204030204" pitchFamily="34" charset="0"/>
              </a:rPr>
              <a:t>Bộ lọc Kalman sẽ gồm hai bước là Bước dự đoán (sẽ được kí hiệu chỉ số là dấu -) và Bước cập nhật (chỉ số là dấu +)</a:t>
            </a:r>
          </a:p>
          <a:p>
            <a:pPr marL="171450" lvl="0" indent="-171450" algn="just">
              <a:lnSpc>
                <a:spcPct val="110000"/>
              </a:lnSpc>
              <a:spcBef>
                <a:spcPts val="600"/>
              </a:spcBef>
              <a:buFont typeface="Arial" panose="020B0604020202020204" pitchFamily="34" charset="0"/>
              <a:buChar char="•"/>
            </a:pPr>
            <a:r>
              <a:rPr lang="vi-VN" sz="1200">
                <a:solidFill>
                  <a:srgbClr val="000000"/>
                </a:solidFill>
                <a:effectLst/>
                <a:latin typeface="Times New Roman" panose="02020603050405020304" pitchFamily="18" charset="0"/>
              </a:rPr>
              <a:t>Ở bước dự đoán: gồm 2 phương trình (nêu tên), </a:t>
            </a:r>
          </a:p>
          <a:p>
            <a:pPr marL="171450" lvl="0" indent="-171450" algn="just">
              <a:lnSpc>
                <a:spcPct val="110000"/>
              </a:lnSpc>
              <a:spcBef>
                <a:spcPts val="600"/>
              </a:spcBef>
              <a:buFont typeface="Arial" panose="020B0604020202020204" pitchFamily="34" charset="0"/>
              <a:buChar char="•"/>
            </a:pPr>
            <a:r>
              <a:rPr lang="vi-VN" sz="1200">
                <a:solidFill>
                  <a:srgbClr val="000000"/>
                </a:solidFill>
                <a:effectLst/>
                <a:latin typeface="Times New Roman" panose="02020603050405020304" pitchFamily="18" charset="0"/>
              </a:rPr>
              <a:t>Tại thời điểm n-1 với giá trị tọa độ x^n-1(+)  sẽ được sử dụng để dự đoán tọa độ tại thời điểm n kí hiệu là x^n(-). </a:t>
            </a:r>
          </a:p>
          <a:p>
            <a:pPr marL="171450" lvl="0" indent="-171450" algn="just">
              <a:lnSpc>
                <a:spcPct val="110000"/>
              </a:lnSpc>
              <a:spcBef>
                <a:spcPts val="600"/>
              </a:spcBef>
              <a:buFont typeface="Arial" panose="020B0604020202020204" pitchFamily="34" charset="0"/>
              <a:buChar char="•"/>
            </a:pPr>
            <a:r>
              <a:rPr lang="vi-VN" sz="1200">
                <a:solidFill>
                  <a:srgbClr val="000000"/>
                </a:solidFill>
                <a:effectLst/>
                <a:latin typeface="Times New Roman" panose="02020603050405020304" pitchFamily="18" charset="0"/>
              </a:rPr>
              <a:t>Và sau đó tính toán ma trận hiệp phương sai Pn(-) thể hiện mức độ phân tán của tọa độ được dự đoán.</a:t>
            </a:r>
          </a:p>
        </p:txBody>
      </p:sp>
      <p:sp>
        <p:nvSpPr>
          <p:cNvPr id="4" name="Slide Number Placeholder 3"/>
          <p:cNvSpPr>
            <a:spLocks noGrp="1"/>
          </p:cNvSpPr>
          <p:nvPr>
            <p:ph type="sldNum" sz="quarter" idx="5"/>
          </p:nvPr>
        </p:nvSpPr>
        <p:spPr/>
        <p:txBody>
          <a:bodyPr/>
          <a:lstStyle/>
          <a:p>
            <a:fld id="{AB2FC7A4-3D1B-482D-8C9D-7642A2CE3076}" type="slidenum">
              <a:rPr lang="en-US" smtClean="0"/>
              <a:t>10</a:t>
            </a:fld>
            <a:endParaRPr lang="en-US"/>
          </a:p>
        </p:txBody>
      </p:sp>
    </p:spTree>
    <p:extLst>
      <p:ext uri="{BB962C8B-B14F-4D97-AF65-F5344CB8AC3E}">
        <p14:creationId xmlns:p14="http://schemas.microsoft.com/office/powerpoint/2010/main" val="20457184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a:t>Bộ lọc Kalman sau khi đã dự đoán các tọa độ sẽ chuyển sang bước cập nhật:</a:t>
            </a:r>
          </a:p>
          <a:p>
            <a:pPr marL="171450" indent="-171450">
              <a:buFont typeface="Arial" panose="020B0604020202020204" pitchFamily="34" charset="0"/>
              <a:buChar char="•"/>
            </a:pPr>
            <a:r>
              <a:rPr lang="vi-VN"/>
              <a:t>Ở bước cập nhật sẽ gồm có 4 phương trình như sau: (nêu tên)</a:t>
            </a:r>
          </a:p>
          <a:p>
            <a:pPr marL="171450" indent="-171450">
              <a:buFont typeface="Arial" panose="020B0604020202020204" pitchFamily="34" charset="0"/>
              <a:buChar char="•"/>
            </a:pPr>
            <a:r>
              <a:rPr lang="vi-VN"/>
              <a:t>Bước cập nhật này sẽ cập nhật lại tọa độ với ước tính tốt nhất kí hiệu là x^n(+) dựa vào giá trị tọa độ đã được dự đoán trước đó là</a:t>
            </a:r>
          </a:p>
          <a:p>
            <a:pPr marL="0" indent="0">
              <a:buFont typeface="Arial" panose="020B0604020202020204" pitchFamily="34" charset="0"/>
              <a:buNone/>
            </a:pPr>
            <a:r>
              <a:rPr lang="vi-VN"/>
              <a:t>x^n(-) và tích giữa độ lợi Kalman và phần dư đo lường.</a:t>
            </a:r>
          </a:p>
          <a:p>
            <a:pPr marL="171450" indent="-171450">
              <a:buFont typeface="Arial" panose="020B0604020202020204" pitchFamily="34" charset="0"/>
              <a:buChar char="•"/>
            </a:pPr>
            <a:r>
              <a:rPr lang="vi-VN"/>
              <a:t>Ngoài ra bộ lọc Kalman còn cập nhật lại mức độ phân tán bằng ma trận hiệp phương sai cập nhật Pn(+).  </a:t>
            </a:r>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11</a:t>
            </a:fld>
            <a:endParaRPr lang="en-US"/>
          </a:p>
        </p:txBody>
      </p:sp>
    </p:spTree>
    <p:extLst>
      <p:ext uri="{BB962C8B-B14F-4D97-AF65-F5344CB8AC3E}">
        <p14:creationId xmlns:p14="http://schemas.microsoft.com/office/powerpoint/2010/main" val="19053409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spcBef>
                <a:spcPts val="0"/>
              </a:spcBef>
              <a:spcAft>
                <a:spcPts val="0"/>
              </a:spcAft>
              <a:buFont typeface="Arial" panose="020B0604020202020204" pitchFamily="34" charset="0"/>
              <a:buNone/>
            </a:pPr>
            <a:r>
              <a:rPr lang="vi-VN" b="1"/>
              <a:t>Khoảng cách Mahalanobis: Tính toán sự khác biệt giữa tọa độ đo lường và tọa độ dự đoán, dựa trên sự phân tán của ma trận hiệp phương sai tọa độ dự đoán</a:t>
            </a:r>
          </a:p>
          <a:p>
            <a:pPr marL="0" marR="0" indent="0">
              <a:spcBef>
                <a:spcPts val="0"/>
              </a:spcBef>
              <a:spcAft>
                <a:spcPts val="0"/>
              </a:spcAft>
              <a:buFont typeface="Arial" panose="020B0604020202020204" pitchFamily="34" charset="0"/>
              <a:buNone/>
            </a:pPr>
            <a:r>
              <a:rPr lang="vi-VN" sz="1200" b="0"/>
              <a:t>=&gt; Từ đó giúp phát hiện và xử lý các giá trị đo lường ngoại lệ nhằm tăng độ chính xác cho thuật toán Kalman Filter.</a:t>
            </a:r>
          </a:p>
          <a:p>
            <a:pPr marL="0" marR="0" indent="0">
              <a:spcBef>
                <a:spcPts val="0"/>
              </a:spcBef>
              <a:spcAft>
                <a:spcPts val="0"/>
              </a:spcAft>
              <a:buFont typeface="Arial" panose="020B0604020202020204" pitchFamily="34" charset="0"/>
              <a:buNone/>
            </a:pPr>
            <a:endParaRPr lang="en-US" b="1"/>
          </a:p>
        </p:txBody>
      </p:sp>
      <p:sp>
        <p:nvSpPr>
          <p:cNvPr id="4" name="Slide Number Placeholder 3"/>
          <p:cNvSpPr>
            <a:spLocks noGrp="1"/>
          </p:cNvSpPr>
          <p:nvPr>
            <p:ph type="sldNum" sz="quarter" idx="5"/>
          </p:nvPr>
        </p:nvSpPr>
        <p:spPr/>
        <p:txBody>
          <a:bodyPr/>
          <a:lstStyle/>
          <a:p>
            <a:fld id="{AB2FC7A4-3D1B-482D-8C9D-7642A2CE3076}" type="slidenum">
              <a:rPr lang="en-US" smtClean="0"/>
              <a:t>12</a:t>
            </a:fld>
            <a:endParaRPr lang="en-US"/>
          </a:p>
        </p:txBody>
      </p:sp>
    </p:spTree>
    <p:extLst>
      <p:ext uri="{BB962C8B-B14F-4D97-AF65-F5344CB8AC3E}">
        <p14:creationId xmlns:p14="http://schemas.microsoft.com/office/powerpoint/2010/main" val="1923981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Tiếp theo là phần thiết kế và triển khai</a:t>
            </a:r>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13</a:t>
            </a:fld>
            <a:endParaRPr lang="en-US"/>
          </a:p>
        </p:txBody>
      </p:sp>
    </p:spTree>
    <p:extLst>
      <p:ext uri="{BB962C8B-B14F-4D97-AF65-F5344CB8AC3E}">
        <p14:creationId xmlns:p14="http://schemas.microsoft.com/office/powerpoint/2010/main" val="3131755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vi-VN" b="1"/>
              <a:t>Thiết kế khối Kalman Filter tổng quan có thể thấy gồm có 4 đầu vào và 1 đầu ra:</a:t>
            </a:r>
          </a:p>
          <a:p>
            <a:pPr marL="171450" indent="-171450">
              <a:buFontTx/>
              <a:buChar char="-"/>
            </a:pPr>
            <a:r>
              <a:rPr lang="vi-VN"/>
              <a:t>Đầu vào của khối Kalman là đầu ra của khối WLS trước đó ! </a:t>
            </a:r>
          </a:p>
          <a:p>
            <a:pPr marL="171450" indent="-171450">
              <a:buFontTx/>
              <a:buChar char="-"/>
            </a:pPr>
            <a:r>
              <a:rPr lang="vi-VN"/>
              <a:t>............</a:t>
            </a:r>
          </a:p>
          <a:p>
            <a:pPr marL="171450" indent="-171450">
              <a:buFontTx/>
              <a:buChar char="-"/>
            </a:pPr>
            <a:r>
              <a:rPr lang="vi-VN"/>
              <a:t>Đầu ra là tọa độ người dùng đã .......</a:t>
            </a:r>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14</a:t>
            </a:fld>
            <a:endParaRPr lang="en-US"/>
          </a:p>
        </p:txBody>
      </p:sp>
    </p:spTree>
    <p:extLst>
      <p:ext uri="{BB962C8B-B14F-4D97-AF65-F5344CB8AC3E}">
        <p14:creationId xmlns:p14="http://schemas.microsoft.com/office/powerpoint/2010/main" val="2280921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a:t>Chi tiết khối KF đầu tiên sẽ khởi tạo các giá trị tham số cho KF:</a:t>
            </a:r>
          </a:p>
          <a:p>
            <a:pPr marL="171450" indent="-171450">
              <a:buFontTx/>
              <a:buChar char="-"/>
            </a:pPr>
            <a:r>
              <a:rPr lang="vi-VN" b="0"/>
              <a:t>Sau đó là Bước dự đoán: sẽ sử dụng 2 phương trình như cơ sở lý thuyết đã trình bày để tính toán tọa độ dự đoán</a:t>
            </a:r>
          </a:p>
          <a:p>
            <a:pPr marL="0" indent="0">
              <a:buFontTx/>
              <a:buNone/>
            </a:pPr>
            <a:r>
              <a:rPr lang="vi-VN" b="0"/>
              <a:t>Và ma trận hiệp phương sau cho tọa độ dự đoán.</a:t>
            </a:r>
            <a:endParaRPr lang="en-US" b="0"/>
          </a:p>
        </p:txBody>
      </p:sp>
      <p:sp>
        <p:nvSpPr>
          <p:cNvPr id="4" name="Slide Number Placeholder 3"/>
          <p:cNvSpPr>
            <a:spLocks noGrp="1"/>
          </p:cNvSpPr>
          <p:nvPr>
            <p:ph type="sldNum" sz="quarter" idx="5"/>
          </p:nvPr>
        </p:nvSpPr>
        <p:spPr/>
        <p:txBody>
          <a:bodyPr/>
          <a:lstStyle/>
          <a:p>
            <a:fld id="{AB2FC7A4-3D1B-482D-8C9D-7642A2CE3076}" type="slidenum">
              <a:rPr lang="en-US" smtClean="0"/>
              <a:t>15</a:t>
            </a:fld>
            <a:endParaRPr lang="en-US"/>
          </a:p>
        </p:txBody>
      </p:sp>
    </p:spTree>
    <p:extLst>
      <p:ext uri="{BB962C8B-B14F-4D97-AF65-F5344CB8AC3E}">
        <p14:creationId xmlns:p14="http://schemas.microsoft.com/office/powerpoint/2010/main" val="17855283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a:t>Sau khi thực hiện dự đoán là khối Kiểm tra khoảng cách Mahalanobis </a:t>
            </a:r>
          </a:p>
          <a:p>
            <a:r>
              <a:rPr lang="vi-VN" b="1"/>
              <a:t>để loại bỏ đo lường ngoại lệ với pt như trên đã trình bày ở cơ sở lý thuyết</a:t>
            </a:r>
            <a:endParaRPr lang="en-US" b="0"/>
          </a:p>
        </p:txBody>
      </p:sp>
      <p:sp>
        <p:nvSpPr>
          <p:cNvPr id="4" name="Slide Number Placeholder 3"/>
          <p:cNvSpPr>
            <a:spLocks noGrp="1"/>
          </p:cNvSpPr>
          <p:nvPr>
            <p:ph type="sldNum" sz="quarter" idx="5"/>
          </p:nvPr>
        </p:nvSpPr>
        <p:spPr/>
        <p:txBody>
          <a:bodyPr/>
          <a:lstStyle/>
          <a:p>
            <a:fld id="{AB2FC7A4-3D1B-482D-8C9D-7642A2CE3076}" type="slidenum">
              <a:rPr lang="en-US" smtClean="0"/>
              <a:t>16</a:t>
            </a:fld>
            <a:endParaRPr lang="en-US"/>
          </a:p>
        </p:txBody>
      </p:sp>
    </p:spTree>
    <p:extLst>
      <p:ext uri="{BB962C8B-B14F-4D97-AF65-F5344CB8AC3E}">
        <p14:creationId xmlns:p14="http://schemas.microsoft.com/office/powerpoint/2010/main" val="30475524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a:t>Và cuối cùng là bước cập nhật sẽ cung cấp tọa độ ước tính tốt nhất và điều chỉnh ma trận hiệp phương sai</a:t>
            </a:r>
            <a:endParaRPr lang="en-US" b="1"/>
          </a:p>
        </p:txBody>
      </p:sp>
      <p:sp>
        <p:nvSpPr>
          <p:cNvPr id="4" name="Slide Number Placeholder 3"/>
          <p:cNvSpPr>
            <a:spLocks noGrp="1"/>
          </p:cNvSpPr>
          <p:nvPr>
            <p:ph type="sldNum" sz="quarter" idx="5"/>
          </p:nvPr>
        </p:nvSpPr>
        <p:spPr/>
        <p:txBody>
          <a:bodyPr/>
          <a:lstStyle/>
          <a:p>
            <a:fld id="{AB2FC7A4-3D1B-482D-8C9D-7642A2CE3076}" type="slidenum">
              <a:rPr lang="en-US" smtClean="0"/>
              <a:t>17</a:t>
            </a:fld>
            <a:endParaRPr lang="en-US"/>
          </a:p>
        </p:txBody>
      </p:sp>
    </p:spTree>
    <p:extLst>
      <p:ext uri="{BB962C8B-B14F-4D97-AF65-F5344CB8AC3E}">
        <p14:creationId xmlns:p14="http://schemas.microsoft.com/office/powerpoint/2010/main" val="37153541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a:t>Để có thể hiểu rõ hơn về dòng chảy dữ liệu trong khối KF em xin trình bày sơ đồ luồng dữ liệu sau: </a:t>
            </a:r>
          </a:p>
          <a:p>
            <a:r>
              <a:rPr lang="vi-VN" b="1"/>
              <a:t>Dữ liệu về tọa độ WLS thực tế đo được đầu tiên z0 sẽ đi vào khối  dự đoán:</a:t>
            </a:r>
          </a:p>
          <a:p>
            <a:pPr marL="171450" indent="-171450">
              <a:buFontTx/>
              <a:buChar char="-"/>
            </a:pPr>
            <a:r>
              <a:rPr lang="vi-VN" b="0"/>
              <a:t>kết hợp với vận tốc và ma trận hiệp phương sai vận tốc từ khối WLS cho đầu ra là tọa độ và ma trận hiệp phương sai dự đoán</a:t>
            </a:r>
          </a:p>
          <a:p>
            <a:pPr marL="171450" indent="-171450">
              <a:buFontTx/>
              <a:buChar char="-"/>
            </a:pPr>
            <a:r>
              <a:rPr lang="vi-VN" b="0"/>
              <a:t>Sau đó dữ liệu tiếp tục đi vào khối kiểm tra khoảng cách mahalanobis</a:t>
            </a:r>
          </a:p>
          <a:p>
            <a:pPr marL="171450" indent="-171450">
              <a:buFontTx/>
              <a:buChar char="-"/>
            </a:pPr>
            <a:r>
              <a:rPr lang="vi-VN" b="0"/>
              <a:t>Nếu kiểm tra k thỏa mãn (sai) thì sẽ điều chỉnh ma trận hiệp phương sai dự đoán, kết quả trả về là tọa độ và ma trận hiệp phương sai cập nhật </a:t>
            </a:r>
          </a:p>
          <a:p>
            <a:pPr marL="0" indent="0">
              <a:buFontTx/>
              <a:buNone/>
            </a:pPr>
            <a:r>
              <a:rPr lang="vi-VN" b="0"/>
              <a:t>sẽ được lấy từ ma trận vừa điều chỉnh và tọa độ ở bước dự đoán.</a:t>
            </a:r>
          </a:p>
          <a:p>
            <a:pPr marL="171450" indent="-171450">
              <a:buFontTx/>
              <a:buChar char="-"/>
            </a:pPr>
            <a:r>
              <a:rPr lang="vi-VN" b="0"/>
              <a:t>Còn nếu kiểm tra thỏa mãn (đúng) thì dữ liệu vừa tính toán được cùng với </a:t>
            </a:r>
          </a:p>
          <a:p>
            <a:pPr marL="0" indent="0">
              <a:buFontTx/>
              <a:buNone/>
            </a:pPr>
            <a:r>
              <a:rPr lang="vi-VN" b="0"/>
              <a:t>Ma trận hiệp phương sai tọa độ thực tế từ WLS sẽ đi vào Bước cập nhật xử lí và cho ra tọa độ và ma trận hiệp phương sai cập nhật</a:t>
            </a:r>
          </a:p>
          <a:p>
            <a:pPr marL="0" indent="0">
              <a:buFontTx/>
              <a:buNone/>
            </a:pPr>
            <a:endParaRPr lang="en-US" b="0"/>
          </a:p>
        </p:txBody>
      </p:sp>
      <p:sp>
        <p:nvSpPr>
          <p:cNvPr id="4" name="Slide Number Placeholder 3"/>
          <p:cNvSpPr>
            <a:spLocks noGrp="1"/>
          </p:cNvSpPr>
          <p:nvPr>
            <p:ph type="sldNum" sz="quarter" idx="5"/>
          </p:nvPr>
        </p:nvSpPr>
        <p:spPr/>
        <p:txBody>
          <a:bodyPr/>
          <a:lstStyle/>
          <a:p>
            <a:fld id="{AB2FC7A4-3D1B-482D-8C9D-7642A2CE3076}" type="slidenum">
              <a:rPr lang="en-US" smtClean="0"/>
              <a:t>18</a:t>
            </a:fld>
            <a:endParaRPr lang="en-US"/>
          </a:p>
        </p:txBody>
      </p:sp>
    </p:spTree>
    <p:extLst>
      <p:ext uri="{BB962C8B-B14F-4D97-AF65-F5344CB8AC3E}">
        <p14:creationId xmlns:p14="http://schemas.microsoft.com/office/powerpoint/2010/main" val="17388861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a:t>Để có thể hiểu rõ trình tự các bước thực hiện em có vẽ sơ đồ thuật toán cho khối KF như sau:</a:t>
            </a:r>
          </a:p>
          <a:p>
            <a:pPr marL="171450" indent="-171450">
              <a:buFont typeface="Arial" panose="020B0604020202020204" pitchFamily="34" charset="0"/>
              <a:buChar char="•"/>
            </a:pPr>
            <a:r>
              <a:rPr lang="vi-VN" b="0"/>
              <a:t>Đầu tiên sẽ khởi tạo các tham số cần thiết cho kalman filter</a:t>
            </a:r>
          </a:p>
          <a:p>
            <a:pPr marL="171450" indent="-171450">
              <a:buFont typeface="Arial" panose="020B0604020202020204" pitchFamily="34" charset="0"/>
              <a:buChar char="•"/>
            </a:pPr>
            <a:r>
              <a:rPr lang="vi-VN" b="0"/>
              <a:t>Tiếp đến là tính vận tốc trung bình cho bước dự đoán</a:t>
            </a:r>
          </a:p>
          <a:p>
            <a:pPr marL="171450" indent="-171450">
              <a:buFont typeface="Arial" panose="020B0604020202020204" pitchFamily="34" charset="0"/>
              <a:buChar char="•"/>
            </a:pPr>
            <a:r>
              <a:rPr lang="vi-VN" b="0"/>
              <a:t>Xác định chỉ số nhỏ hơn giữa chiều dài của vs và x_wls (xác định số lượng giá trị vận tốc và tọa độ )</a:t>
            </a:r>
          </a:p>
          <a:p>
            <a:pPr marL="171450" indent="-171450">
              <a:buFont typeface="Arial" panose="020B0604020202020204" pitchFamily="34" charset="0"/>
              <a:buChar char="•"/>
            </a:pPr>
            <a:r>
              <a:rPr lang="vi-VN" b="0"/>
              <a:t>Bắt đầu vòng lặp với chỉ số 0 thì bỏ qua , chuyển sang vòng lặp tiếp theo </a:t>
            </a:r>
          </a:p>
          <a:p>
            <a:pPr marL="171450" indent="-171450">
              <a:buFont typeface="Arial" panose="020B0604020202020204" pitchFamily="34" charset="0"/>
              <a:buChar char="•"/>
            </a:pPr>
            <a:r>
              <a:rPr lang="vi-VN" b="0"/>
              <a:t>Thực hiện bước dự đoán </a:t>
            </a:r>
          </a:p>
          <a:p>
            <a:pPr marL="171450" indent="-171450">
              <a:buFont typeface="Arial" panose="020B0604020202020204" pitchFamily="34" charset="0"/>
              <a:buChar char="•"/>
            </a:pPr>
            <a:r>
              <a:rPr lang="vi-VN" b="0"/>
              <a:t>Sau đó kiểm tra ngưỡng mahalanobis nếu đúng thì cập nhật tọa độ và ma trận hps , còn nếu sai thì gán cho tọa độ là tọa độ dự đoán và ma trận hiệp phương sai</a:t>
            </a:r>
          </a:p>
          <a:p>
            <a:pPr marL="171450" indent="-171450">
              <a:buFont typeface="Arial" panose="020B0604020202020204" pitchFamily="34" charset="0"/>
              <a:buChar char="•"/>
            </a:pPr>
            <a:r>
              <a:rPr lang="vi-VN" b="0"/>
              <a:t>Sau đó lưu lại giá trị x vào mảng x_kf sau mỗi lần lặp </a:t>
            </a:r>
          </a:p>
          <a:p>
            <a:pPr marL="171450" indent="-171450">
              <a:buFont typeface="Arial" panose="020B0604020202020204" pitchFamily="34" charset="0"/>
              <a:buChar char="•"/>
            </a:pPr>
            <a:r>
              <a:rPr lang="vi-VN" b="0"/>
              <a:t>Kiểm tra xem chỉ số hiện tại có bằng với độ dài tối đa của dữ liệu có chưa ? Nếu có thì kết thúc lặp trả về x_kf(tọa độ x,y,z ecef) </a:t>
            </a:r>
          </a:p>
        </p:txBody>
      </p:sp>
      <p:sp>
        <p:nvSpPr>
          <p:cNvPr id="4" name="Slide Number Placeholder 3"/>
          <p:cNvSpPr>
            <a:spLocks noGrp="1"/>
          </p:cNvSpPr>
          <p:nvPr>
            <p:ph type="sldNum" sz="quarter" idx="5"/>
          </p:nvPr>
        </p:nvSpPr>
        <p:spPr/>
        <p:txBody>
          <a:bodyPr/>
          <a:lstStyle/>
          <a:p>
            <a:fld id="{AB2FC7A4-3D1B-482D-8C9D-7642A2CE3076}" type="slidenum">
              <a:rPr lang="en-US" smtClean="0"/>
              <a:t>19</a:t>
            </a:fld>
            <a:endParaRPr lang="en-US"/>
          </a:p>
        </p:txBody>
      </p:sp>
    </p:spTree>
    <p:extLst>
      <p:ext uri="{BB962C8B-B14F-4D97-AF65-F5344CB8AC3E}">
        <p14:creationId xmlns:p14="http://schemas.microsoft.com/office/powerpoint/2010/main" val="15327986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a:t>Nội dung em xin được phép trình bày 4 phần như sau:</a:t>
            </a:r>
          </a:p>
          <a:p>
            <a:r>
              <a:rPr lang="vi-VN"/>
              <a:t>Phần 1....</a:t>
            </a:r>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2</a:t>
            </a:fld>
            <a:endParaRPr lang="en-US"/>
          </a:p>
        </p:txBody>
      </p:sp>
    </p:spTree>
    <p:extLst>
      <p:ext uri="{BB962C8B-B14F-4D97-AF65-F5344CB8AC3E}">
        <p14:creationId xmlns:p14="http://schemas.microsoft.com/office/powerpoint/2010/main" val="2818072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vi-VN" sz="1800" b="1" i="0">
                <a:solidFill>
                  <a:srgbClr val="000000"/>
                </a:solidFill>
                <a:effectLst/>
                <a:latin typeface="TimesNewRomanPSMT"/>
              </a:rPr>
              <a:t>Kết quả của hệ thống được triển khai trên dữ liệu GNSS lấy từ cuộc thi “Google Smartphone Decimeter Challenge” do Google tổ chức.</a:t>
            </a:r>
          </a:p>
          <a:p>
            <a:pPr marL="0" indent="0">
              <a:buFont typeface="Arial" panose="020B0604020202020204" pitchFamily="34" charset="0"/>
              <a:buNone/>
            </a:pPr>
            <a:r>
              <a:rPr lang="en-US" sz="1800" b="0" i="0">
                <a:solidFill>
                  <a:srgbClr val="000000"/>
                </a:solidFill>
                <a:effectLst/>
                <a:latin typeface="TimesNewRomanPSMT"/>
              </a:rPr>
              <a:t>Hệ thống lấy dữ liệu gồm hai thiết bị chính</a:t>
            </a:r>
            <a:r>
              <a:rPr lang="vi-VN" sz="1800" b="0" i="0">
                <a:solidFill>
                  <a:srgbClr val="000000"/>
                </a:solidFill>
                <a:effectLst/>
                <a:latin typeface="TimesNewRomanPSMT"/>
              </a:rPr>
              <a:t> được gắn trên ôto</a:t>
            </a:r>
            <a:r>
              <a:rPr lang="en-US" sz="1800" b="0" i="0">
                <a:solidFill>
                  <a:srgbClr val="000000"/>
                </a:solidFill>
                <a:effectLst/>
                <a:latin typeface="TimesNewRomanPSMT"/>
              </a:rPr>
              <a:t>: </a:t>
            </a:r>
            <a:endParaRPr lang="vi-VN" sz="1800" b="0" i="0">
              <a:solidFill>
                <a:srgbClr val="000000"/>
              </a:solidFill>
              <a:effectLst/>
              <a:latin typeface="TimesNewRomanPSMT"/>
            </a:endParaRPr>
          </a:p>
          <a:p>
            <a:r>
              <a:rPr lang="en-US" sz="1800" b="0" i="0">
                <a:solidFill>
                  <a:srgbClr val="000000"/>
                </a:solidFill>
                <a:effectLst/>
                <a:latin typeface="TimesNewRomanPSMT"/>
              </a:rPr>
              <a:t>Thiết bị lấy các dữ liệu GNSS thô và </a:t>
            </a:r>
            <a:endParaRPr lang="vi-VN" sz="1800" b="0" i="0">
              <a:solidFill>
                <a:srgbClr val="000000"/>
              </a:solidFill>
              <a:effectLst/>
              <a:latin typeface="TimesNewRomanPSMT"/>
            </a:endParaRPr>
          </a:p>
          <a:p>
            <a:r>
              <a:rPr lang="en-US" sz="1800" b="0" i="0">
                <a:solidFill>
                  <a:srgbClr val="000000"/>
                </a:solidFill>
                <a:effectLst/>
                <a:latin typeface="TimesNewRomanPSMT"/>
              </a:rPr>
              <a:t>thiết bị lấy tọa độ vị trí </a:t>
            </a:r>
            <a:r>
              <a:rPr lang="vi-VN" sz="1800" b="0" i="0">
                <a:solidFill>
                  <a:srgbClr val="000000"/>
                </a:solidFill>
                <a:effectLst/>
                <a:latin typeface="TimesNewRomanPSMT"/>
              </a:rPr>
              <a:t>chuẩn</a:t>
            </a:r>
            <a:r>
              <a:rPr lang="en-US" sz="1800" b="0" i="0">
                <a:solidFill>
                  <a:srgbClr val="000000"/>
                </a:solidFill>
                <a:effectLst/>
                <a:latin typeface="TimesNewRomanPSMT"/>
              </a:rPr>
              <a:t> (Ground truth)</a:t>
            </a:r>
            <a:r>
              <a:rPr lang="en-US"/>
              <a:t> </a:t>
            </a:r>
            <a:endParaRPr lang="vi-VN"/>
          </a:p>
          <a:p>
            <a:pPr marL="171450" indent="-171450">
              <a:buFont typeface="Arial" panose="020B0604020202020204" pitchFamily="34" charset="0"/>
              <a:buChar char="•"/>
            </a:pPr>
            <a:r>
              <a:rPr lang="vi-VN"/>
              <a:t>Như hình trên thiết bị lấy dữ liệu GNSS thô: </a:t>
            </a:r>
            <a:r>
              <a:rPr lang="vi-VN" sz="1800" b="0" i="0">
                <a:solidFill>
                  <a:srgbClr val="000000"/>
                </a:solidFill>
                <a:effectLst/>
                <a:latin typeface="TimesNewRomanPSMT"/>
              </a:rPr>
              <a:t>là các dòng điện thoại thông minh </a:t>
            </a:r>
            <a:r>
              <a:rPr lang="vi-VN" sz="1800"/>
              <a:t>được gắn vào mặt kính trước của oto.</a:t>
            </a:r>
          </a:p>
          <a:p>
            <a:pPr marL="171450" indent="-171450">
              <a:buFont typeface="Arial" panose="020B0604020202020204" pitchFamily="34" charset="0"/>
              <a:buChar char="•"/>
            </a:pPr>
            <a:r>
              <a:rPr lang="vi-VN" sz="1800" b="0" i="0">
                <a:solidFill>
                  <a:srgbClr val="000000"/>
                </a:solidFill>
                <a:effectLst/>
                <a:latin typeface="TimesNewRomanPSMT"/>
              </a:rPr>
              <a:t>T</a:t>
            </a:r>
            <a:r>
              <a:rPr lang="en-US" sz="1800" b="0" i="0">
                <a:solidFill>
                  <a:srgbClr val="000000"/>
                </a:solidFill>
                <a:effectLst/>
                <a:latin typeface="TimesNewRomanPSMT"/>
              </a:rPr>
              <a:t>hiết bị lấy tọa độ vị trí chuẩn (Ground truth)</a:t>
            </a:r>
            <a:r>
              <a:rPr lang="vi-VN" sz="1800" b="0" i="0">
                <a:solidFill>
                  <a:srgbClr val="000000"/>
                </a:solidFill>
                <a:effectLst/>
                <a:latin typeface="TimesNewRomanPSMT"/>
              </a:rPr>
              <a:t>: </a:t>
            </a:r>
            <a:r>
              <a:rPr lang="vi-VN"/>
              <a:t>gắn trên nóc xe gồm 1 anten chuyên dụng của NovAtel cùng với các cảm biến IMU để mang lại tập dữ liệu chuẩn chính xác.</a:t>
            </a:r>
          </a:p>
          <a:p>
            <a:pPr marL="0" indent="0">
              <a:buFont typeface="Arial" panose="020B0604020202020204" pitchFamily="34" charset="0"/>
              <a:buNone/>
            </a:pPr>
            <a:r>
              <a:rPr lang="vi-VN" b="1"/>
              <a:t>Và tiếp đến là phương pháp tính toán thực nghiệm Google cung cấp gồm:</a:t>
            </a:r>
          </a:p>
          <a:p>
            <a:pPr marL="171450" indent="-171450">
              <a:buFont typeface="Arial" panose="020B0604020202020204" pitchFamily="34" charset="0"/>
              <a:buChar char="•"/>
            </a:pPr>
            <a:r>
              <a:rPr lang="vi-VN"/>
              <a:t>Công thức vincenty để tính khoảng cách giữa hai tọa độ tương ứng giữa tập dữ liệu chuẩn và dữ liệu vừa tính toán được của hệ thống. </a:t>
            </a:r>
          </a:p>
          <a:p>
            <a:pPr marL="171450" indent="-171450">
              <a:buFont typeface="Arial" panose="020B0604020202020204" pitchFamily="34" charset="0"/>
              <a:buChar char="•"/>
            </a:pPr>
            <a:r>
              <a:rPr lang="vi-VN"/>
              <a:t>Sau đó thu được tập khoảng cách giữa các điểm thì sẽ sử dụng phương pháp tính sai số của tập dữ liệu</a:t>
            </a:r>
          </a:p>
          <a:p>
            <a:pPr marL="171450" indent="-171450">
              <a:buFont typeface="Arial" panose="020B0604020202020204" pitchFamily="34" charset="0"/>
              <a:buChar char="•"/>
            </a:pPr>
            <a:r>
              <a:rPr lang="vi-VN" sz="1800" b="0" i="0">
                <a:solidFill>
                  <a:srgbClr val="000000"/>
                </a:solidFill>
                <a:effectLst/>
                <a:latin typeface="TimesNewRomanPSMT"/>
              </a:rPr>
              <a:t>Sai số trên toàn tập dữ liệu được tính bằng trung bình cộng của khoảng cách phân vị thứ 50 và phân vị thứ 95.</a:t>
            </a:r>
          </a:p>
        </p:txBody>
      </p:sp>
      <p:sp>
        <p:nvSpPr>
          <p:cNvPr id="4" name="Slide Number Placeholder 3"/>
          <p:cNvSpPr>
            <a:spLocks noGrp="1"/>
          </p:cNvSpPr>
          <p:nvPr>
            <p:ph type="sldNum" sz="quarter" idx="5"/>
          </p:nvPr>
        </p:nvSpPr>
        <p:spPr/>
        <p:txBody>
          <a:bodyPr/>
          <a:lstStyle/>
          <a:p>
            <a:fld id="{AB2FC7A4-3D1B-482D-8C9D-7642A2CE3076}" type="slidenum">
              <a:rPr lang="en-US" smtClean="0"/>
              <a:t>21</a:t>
            </a:fld>
            <a:endParaRPr lang="en-US"/>
          </a:p>
        </p:txBody>
      </p:sp>
    </p:spTree>
    <p:extLst>
      <p:ext uri="{BB962C8B-B14F-4D97-AF65-F5344CB8AC3E}">
        <p14:creationId xmlns:p14="http://schemas.microsoft.com/office/powerpoint/2010/main" val="16157747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vi-VN" b="1"/>
              <a:t>Kết quả thực nghiệm được thể hiện trên 3 tập dữ liệu sau:</a:t>
            </a:r>
          </a:p>
          <a:p>
            <a:pPr marL="171450" indent="-171450">
              <a:buFontTx/>
              <a:buChar char="-"/>
            </a:pPr>
            <a:r>
              <a:rPr lang="vi-VN"/>
              <a:t>Đây là biểu đồ thể hiện sai lệch khoảng cách giữa các phương pháp và tập dữ liệu mẫu Baseline do google cung cấp.</a:t>
            </a:r>
          </a:p>
          <a:p>
            <a:pPr marL="171450" indent="-171450">
              <a:buFontTx/>
              <a:buChar char="-"/>
            </a:pPr>
            <a:r>
              <a:rPr lang="vi-VN"/>
              <a:t>Trục dọc là sai lệch khoảng cách theo đơn vị là m và trục ngang là số mẫu của mỗi tệp.</a:t>
            </a:r>
          </a:p>
          <a:p>
            <a:pPr marL="171450" indent="-171450">
              <a:buFontTx/>
              <a:buChar char="-"/>
            </a:pPr>
            <a:r>
              <a:rPr lang="vi-VN"/>
              <a:t>Có thể thấy baseline (đường màu xanh dương) do google cung cấp và wls tính được (đường màu cam) có sai lệch khoảng cách tương đương nhau.</a:t>
            </a:r>
          </a:p>
          <a:p>
            <a:pPr marL="171450" indent="-171450">
              <a:buFontTx/>
              <a:buChar char="-"/>
            </a:pPr>
            <a:r>
              <a:rPr lang="vi-VN"/>
              <a:t>Khi áp dụng thuật toán Kalmanthì sai số (đường màu xanh lá) dường như đã giảm đáng kể.</a:t>
            </a:r>
          </a:p>
          <a:p>
            <a:pPr marL="171450" indent="-171450">
              <a:buFontTx/>
              <a:buChar char="-"/>
            </a:pPr>
            <a:r>
              <a:rPr lang="vi-VN"/>
              <a:t>Và khi áp dụng phương pháp RTK  biểu thị bằng đường màu đỏ cho thấy sai số giảm nhiều và độ chính xác là tốt nhất.</a:t>
            </a:r>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22</a:t>
            </a:fld>
            <a:endParaRPr lang="en-US"/>
          </a:p>
        </p:txBody>
      </p:sp>
    </p:spTree>
    <p:extLst>
      <p:ext uri="{BB962C8B-B14F-4D97-AF65-F5344CB8AC3E}">
        <p14:creationId xmlns:p14="http://schemas.microsoft.com/office/powerpoint/2010/main" val="5714004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vi-VN" b="1"/>
              <a:t>Từ ba biểu đồ vừa rồi em có thống kê lại sai lệch của phương phpas kalman filter và baseline của google vào một bảng </a:t>
            </a:r>
          </a:p>
          <a:p>
            <a:pPr marL="171450" indent="-171450">
              <a:buFont typeface="Arial" panose="020B0604020202020204" pitchFamily="34" charset="0"/>
              <a:buChar char="•"/>
            </a:pPr>
            <a:r>
              <a:rPr lang="vi-VN"/>
              <a:t>Có thể thấy thuật toán Kalman hoạt động tốt đã giảm được sai số , đặc biệt với tệp của Pixel 5a đã giảm được 2m, tuy nhiên đối với với tập </a:t>
            </a:r>
          </a:p>
          <a:p>
            <a:pPr marL="0" indent="0">
              <a:buFont typeface="Arial" panose="020B0604020202020204" pitchFamily="34" charset="0"/>
              <a:buNone/>
            </a:pPr>
            <a:r>
              <a:rPr lang="vi-VN"/>
              <a:t>Pixel4xl và s21 chỉ giảm được được 0.5m sai lệch. </a:t>
            </a:r>
          </a:p>
        </p:txBody>
      </p:sp>
      <p:sp>
        <p:nvSpPr>
          <p:cNvPr id="4" name="Slide Number Placeholder 3"/>
          <p:cNvSpPr>
            <a:spLocks noGrp="1"/>
          </p:cNvSpPr>
          <p:nvPr>
            <p:ph type="sldNum" sz="quarter" idx="5"/>
          </p:nvPr>
        </p:nvSpPr>
        <p:spPr/>
        <p:txBody>
          <a:bodyPr/>
          <a:lstStyle/>
          <a:p>
            <a:fld id="{AB2FC7A4-3D1B-482D-8C9D-7642A2CE3076}" type="slidenum">
              <a:rPr lang="en-US" smtClean="0"/>
              <a:t>23</a:t>
            </a:fld>
            <a:endParaRPr lang="en-US"/>
          </a:p>
        </p:txBody>
      </p:sp>
    </p:spTree>
    <p:extLst>
      <p:ext uri="{BB962C8B-B14F-4D97-AF65-F5344CB8AC3E}">
        <p14:creationId xmlns:p14="http://schemas.microsoft.com/office/powerpoint/2010/main" val="3367453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26</a:t>
            </a:fld>
            <a:endParaRPr lang="en-US"/>
          </a:p>
        </p:txBody>
      </p:sp>
    </p:spTree>
    <p:extLst>
      <p:ext uri="{BB962C8B-B14F-4D97-AF65-F5344CB8AC3E}">
        <p14:creationId xmlns:p14="http://schemas.microsoft.com/office/powerpoint/2010/main" val="5850369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27</a:t>
            </a:fld>
            <a:endParaRPr lang="en-US"/>
          </a:p>
        </p:txBody>
      </p:sp>
    </p:spTree>
    <p:extLst>
      <p:ext uri="{BB962C8B-B14F-4D97-AF65-F5344CB8AC3E}">
        <p14:creationId xmlns:p14="http://schemas.microsoft.com/office/powerpoint/2010/main" val="41434846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28</a:t>
            </a:fld>
            <a:endParaRPr lang="en-US"/>
          </a:p>
        </p:txBody>
      </p:sp>
    </p:spTree>
    <p:extLst>
      <p:ext uri="{BB962C8B-B14F-4D97-AF65-F5344CB8AC3E}">
        <p14:creationId xmlns:p14="http://schemas.microsoft.com/office/powerpoint/2010/main" val="3527106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vi-VN"/>
              <a:t>- </a:t>
            </a:r>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3</a:t>
            </a:fld>
            <a:endParaRPr lang="en-US"/>
          </a:p>
        </p:txBody>
      </p:sp>
    </p:spTree>
    <p:extLst>
      <p:ext uri="{BB962C8B-B14F-4D97-AF65-F5344CB8AC3E}">
        <p14:creationId xmlns:p14="http://schemas.microsoft.com/office/powerpoint/2010/main" val="1926624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a:t>Như chúng ta đều biết thì c</a:t>
            </a:r>
            <a:r>
              <a:rPr lang="en-US" b="1"/>
              <a:t>ông nghệ định vị hiện nay chiếm vai trò vô cùng quan trọng trong cuộc sống</a:t>
            </a:r>
            <a:r>
              <a:rPr lang="vi-VN" b="1"/>
              <a:t> </a:t>
            </a:r>
            <a:r>
              <a:rPr lang="en-US" b="1"/>
              <a:t>hiện </a:t>
            </a:r>
            <a:r>
              <a:rPr lang="vi-VN" b="1"/>
              <a:t>đại:</a:t>
            </a:r>
            <a:endParaRPr lang="en-US" b="1"/>
          </a:p>
          <a:p>
            <a:pPr marL="171450" indent="-171450">
              <a:buFont typeface="Arial" panose="020B0604020202020204" pitchFamily="34" charset="0"/>
              <a:buChar char="•"/>
            </a:pPr>
            <a:r>
              <a:rPr lang="vi-VN"/>
              <a:t>Được tích hợp với các thiết bị di động thông minh giúp định vị và dẫn đường trên bản đồ.</a:t>
            </a:r>
          </a:p>
          <a:p>
            <a:pPr marL="171450" indent="-171450">
              <a:buFont typeface="Arial" panose="020B0604020202020204" pitchFamily="34" charset="0"/>
              <a:buChar char="•"/>
            </a:pPr>
            <a:r>
              <a:rPr lang="vi-VN"/>
              <a:t>Giúp ích trong việc quản lý tài sản.</a:t>
            </a:r>
          </a:p>
          <a:p>
            <a:pPr marL="171450" indent="-171450">
              <a:buFont typeface="Arial" panose="020B0604020202020204" pitchFamily="34" charset="0"/>
              <a:buChar char="•"/>
            </a:pPr>
            <a:r>
              <a:rPr lang="vi-VN"/>
              <a:t>Sử dụng làm hệ thống dẫn đường cho các phương tiện giao thông.</a:t>
            </a:r>
          </a:p>
          <a:p>
            <a:pPr marL="171450" indent="-171450">
              <a:buFont typeface="Arial" panose="020B0604020202020204" pitchFamily="34" charset="0"/>
              <a:buChar char="•"/>
            </a:pPr>
            <a:r>
              <a:rPr lang="vi-VN"/>
              <a:t>Cùng các ứng dụng trong </a:t>
            </a:r>
            <a:r>
              <a:rPr lang="en-US"/>
              <a:t>logistic ,</a:t>
            </a:r>
            <a:r>
              <a:rPr lang="vi-VN"/>
              <a:t>quân sự và cứu hộ</a:t>
            </a:r>
            <a:r>
              <a:rPr lang="en-US"/>
              <a:t> </a:t>
            </a:r>
            <a:r>
              <a:rPr lang="vi-VN"/>
              <a:t>cứu nạn.</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200">
                <a:solidFill>
                  <a:srgbClr val="C02034"/>
                </a:solidFill>
                <a:latin typeface="Lato" panose="020F0502020204030203" pitchFamily="34" charset="0"/>
                <a:ea typeface="Lato" panose="020F0502020204030203" pitchFamily="34" charset="0"/>
                <a:cs typeface="Lato" panose="020F0502020204030203" pitchFamily="34" charset="0"/>
              </a:rPr>
              <a:t>=&gt; Vì vậy đ</a:t>
            </a:r>
            <a:r>
              <a:rPr lang="en-US" sz="1200">
                <a:solidFill>
                  <a:srgbClr val="C02034"/>
                </a:solidFill>
                <a:latin typeface="Lato" panose="020F0502020204030203" pitchFamily="34" charset="0"/>
                <a:ea typeface="Lato" panose="020F0502020204030203" pitchFamily="34" charset="0"/>
                <a:cs typeface="Lato" panose="020F0502020204030203" pitchFamily="34" charset="0"/>
              </a:rPr>
              <a:t>ộ chính xác </a:t>
            </a:r>
            <a:r>
              <a:rPr lang="vi-VN" sz="1200">
                <a:solidFill>
                  <a:srgbClr val="C02034"/>
                </a:solidFill>
                <a:latin typeface="Lato" panose="020F0502020204030203" pitchFamily="34" charset="0"/>
                <a:ea typeface="Lato" panose="020F0502020204030203" pitchFamily="34" charset="0"/>
                <a:cs typeface="Lato" panose="020F0502020204030203" pitchFamily="34" charset="0"/>
              </a:rPr>
              <a:t>của công nghệ định vị </a:t>
            </a:r>
            <a:r>
              <a:rPr lang="en-US" sz="1200">
                <a:solidFill>
                  <a:srgbClr val="C02034"/>
                </a:solidFill>
                <a:latin typeface="Lato" panose="020F0502020204030203" pitchFamily="34" charset="0"/>
                <a:ea typeface="Lato" panose="020F0502020204030203" pitchFamily="34" charset="0"/>
                <a:cs typeface="Lato" panose="020F0502020204030203" pitchFamily="34" charset="0"/>
              </a:rPr>
              <a:t>là yếu tố quyết định mức độ</a:t>
            </a:r>
            <a:r>
              <a:rPr lang="vi-VN" sz="1200">
                <a:solidFill>
                  <a:srgbClr val="C02034"/>
                </a:solidFill>
                <a:latin typeface="Lato" panose="020F0502020204030203" pitchFamily="34" charset="0"/>
                <a:ea typeface="Lato" panose="020F0502020204030203" pitchFamily="34" charset="0"/>
                <a:cs typeface="Lato" panose="020F0502020204030203" pitchFamily="34" charset="0"/>
              </a:rPr>
              <a:t> </a:t>
            </a:r>
            <a:r>
              <a:rPr lang="en-US" sz="1200">
                <a:solidFill>
                  <a:srgbClr val="C02034"/>
                </a:solidFill>
                <a:latin typeface="Lato" panose="020F0502020204030203" pitchFamily="34" charset="0"/>
                <a:ea typeface="Lato" panose="020F0502020204030203" pitchFamily="34" charset="0"/>
                <a:cs typeface="Lato" panose="020F0502020204030203" pitchFamily="34" charset="0"/>
              </a:rPr>
              <a:t>hiệu quả của các</a:t>
            </a:r>
            <a:r>
              <a:rPr lang="vi-VN" sz="1200">
                <a:solidFill>
                  <a:srgbClr val="C02034"/>
                </a:solidFill>
                <a:latin typeface="Lato" panose="020F0502020204030203" pitchFamily="34" charset="0"/>
                <a:ea typeface="Lato" panose="020F0502020204030203" pitchFamily="34" charset="0"/>
                <a:cs typeface="Lato" panose="020F0502020204030203" pitchFamily="34" charset="0"/>
              </a:rPr>
              <a:t> ứng dụng trên.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solidFill>
                <a:srgbClr val="C02034"/>
              </a:solidFill>
              <a:latin typeface="Lato" panose="020F0502020204030203" pitchFamily="34" charset="0"/>
              <a:ea typeface="Lato" panose="020F0502020204030203" pitchFamily="34" charset="0"/>
              <a:cs typeface="Lato" panose="020F0502020204030203" pitchFamily="34" charset="0"/>
            </a:endParaRPr>
          </a:p>
          <a:p>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4</a:t>
            </a:fld>
            <a:endParaRPr lang="en-US"/>
          </a:p>
        </p:txBody>
      </p:sp>
    </p:spTree>
    <p:extLst>
      <p:ext uri="{BB962C8B-B14F-4D97-AF65-F5344CB8AC3E}">
        <p14:creationId xmlns:p14="http://schemas.microsoft.com/office/powerpoint/2010/main" val="997761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a:t>Tuy nhiên việc xác định vị trí chính xác không hề đơn giản:</a:t>
            </a:r>
          </a:p>
          <a:p>
            <a:pPr marL="171450" indent="-171450">
              <a:buFontTx/>
              <a:buChar char="-"/>
            </a:pPr>
            <a:r>
              <a:rPr lang="vi-VN" b="0"/>
              <a:t>Do ảnh hưởng bởi:</a:t>
            </a:r>
          </a:p>
          <a:p>
            <a:pPr marL="171450" indent="-171450">
              <a:buFontTx/>
              <a:buChar char="-"/>
            </a:pPr>
            <a:r>
              <a:rPr lang="vi-VN" b="0"/>
              <a:t>Nêu giải pháp</a:t>
            </a:r>
          </a:p>
          <a:p>
            <a:pPr marL="171450" indent="-171450">
              <a:buFontTx/>
              <a:buChar char="-"/>
            </a:pPr>
            <a:r>
              <a:rPr lang="vi-VN" b="0"/>
              <a:t>Mục tiêu</a:t>
            </a:r>
            <a:endParaRPr lang="en-US" b="0"/>
          </a:p>
        </p:txBody>
      </p:sp>
      <p:sp>
        <p:nvSpPr>
          <p:cNvPr id="4" name="Slide Number Placeholder 3"/>
          <p:cNvSpPr>
            <a:spLocks noGrp="1"/>
          </p:cNvSpPr>
          <p:nvPr>
            <p:ph type="sldNum" sz="quarter" idx="5"/>
          </p:nvPr>
        </p:nvSpPr>
        <p:spPr/>
        <p:txBody>
          <a:bodyPr/>
          <a:lstStyle/>
          <a:p>
            <a:fld id="{AB2FC7A4-3D1B-482D-8C9D-7642A2CE3076}" type="slidenum">
              <a:rPr lang="en-US" smtClean="0"/>
              <a:t>5</a:t>
            </a:fld>
            <a:endParaRPr lang="en-US"/>
          </a:p>
        </p:txBody>
      </p:sp>
    </p:spTree>
    <p:extLst>
      <p:ext uri="{BB962C8B-B14F-4D97-AF65-F5344CB8AC3E}">
        <p14:creationId xmlns:p14="http://schemas.microsoft.com/office/powerpoint/2010/main" val="35549208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1"/>
              <a:t>Đề tài này được nghiên cứu bởi 5 thành viên, trong đó em Lê Thành Luân có nhiệm vụ:</a:t>
            </a:r>
          </a:p>
          <a:p>
            <a:r>
              <a:rPr lang="vi-VN"/>
              <a:t>Tìm.... </a:t>
            </a:r>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6</a:t>
            </a:fld>
            <a:endParaRPr lang="en-US"/>
          </a:p>
        </p:txBody>
      </p:sp>
    </p:spTree>
    <p:extLst>
      <p:ext uri="{BB962C8B-B14F-4D97-AF65-F5344CB8AC3E}">
        <p14:creationId xmlns:p14="http://schemas.microsoft.com/office/powerpoint/2010/main" val="4272277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lnSpc>
                <a:spcPct val="110000"/>
              </a:lnSpc>
              <a:spcBef>
                <a:spcPts val="600"/>
              </a:spcBef>
              <a:tabLst>
                <a:tab pos="365760" algn="l"/>
              </a:tabLst>
            </a:pPr>
            <a:r>
              <a:rPr lang="vi-VN" b="1"/>
              <a:t>Để làm rõ hơn phần việc của mình thì em xin trình bày tổng quan kiến trúc hệ thống như sau:</a:t>
            </a:r>
          </a:p>
          <a:p>
            <a:pPr marL="171450" indent="-171450" algn="just">
              <a:lnSpc>
                <a:spcPct val="110000"/>
              </a:lnSpc>
              <a:spcBef>
                <a:spcPts val="600"/>
              </a:spcBef>
              <a:buFont typeface="Arial" panose="020B0604020202020204" pitchFamily="34" charset="0"/>
              <a:buChar char="•"/>
              <a:tabLst>
                <a:tab pos="365760" algn="l"/>
              </a:tabLst>
            </a:pPr>
            <a:r>
              <a:rPr lang="vi-VN" b="0"/>
              <a:t>Đầu tiên dữ liệu từ vệ tinh được lấy từ khối lấy dữ liệu thô bằng điện thoại.</a:t>
            </a:r>
          </a:p>
          <a:p>
            <a:pPr marL="171450" indent="-171450" algn="just">
              <a:lnSpc>
                <a:spcPct val="110000"/>
              </a:lnSpc>
              <a:spcBef>
                <a:spcPts val="600"/>
              </a:spcBef>
              <a:buFont typeface="Arial" panose="020B0604020202020204" pitchFamily="34" charset="0"/>
              <a:buChar char="•"/>
              <a:tabLst>
                <a:tab pos="365760" algn="l"/>
              </a:tabLst>
            </a:pPr>
            <a:r>
              <a:rPr lang="vi-VN" b="0"/>
              <a:t>Sau đó qua các khối tính toán khoảng cách giả và tính toán dữ liệu vệ tinh.</a:t>
            </a:r>
          </a:p>
          <a:p>
            <a:pPr marL="171450" indent="-171450" algn="just">
              <a:lnSpc>
                <a:spcPct val="110000"/>
              </a:lnSpc>
              <a:spcBef>
                <a:spcPts val="600"/>
              </a:spcBef>
              <a:buFont typeface="Arial" panose="020B0604020202020204" pitchFamily="34" charset="0"/>
              <a:buChar char="•"/>
              <a:tabLst>
                <a:tab pos="365760" algn="l"/>
              </a:tabLst>
            </a:pPr>
            <a:r>
              <a:rPr lang="vi-VN" b="0"/>
              <a:t>Và đi qua các khối tính toán tọa độ WLS, và sau đó đi qua thuật toán KF.</a:t>
            </a:r>
          </a:p>
          <a:p>
            <a:pPr marL="171450" indent="-171450" algn="just">
              <a:lnSpc>
                <a:spcPct val="110000"/>
              </a:lnSpc>
              <a:spcBef>
                <a:spcPts val="600"/>
              </a:spcBef>
              <a:buFont typeface="Arial" panose="020B0604020202020204" pitchFamily="34" charset="0"/>
              <a:buChar char="•"/>
              <a:tabLst>
                <a:tab pos="365760" algn="l"/>
              </a:tabLst>
            </a:pPr>
            <a:r>
              <a:rPr lang="vi-VN" b="0"/>
              <a:t>Cuối cùng là dữ liệu được chuyển đổi từ hệ tọa độ ECEF -&gt; WGS-84 ( hệ tọa độ toàn cầu)</a:t>
            </a:r>
            <a:endParaRPr lang="vi-VN" sz="1200" b="0" i="0">
              <a:solidFill>
                <a:schemeClr val="tx1"/>
              </a:solidFill>
              <a:effectLst/>
              <a:latin typeface="+mn-lt"/>
            </a:endParaRPr>
          </a:p>
          <a:p>
            <a:pPr marL="171450" indent="-171450" algn="just">
              <a:lnSpc>
                <a:spcPct val="110000"/>
              </a:lnSpc>
              <a:spcBef>
                <a:spcPts val="600"/>
              </a:spcBef>
              <a:buFont typeface="Arial" panose="020B0604020202020204" pitchFamily="34" charset="0"/>
              <a:buChar char="•"/>
              <a:tabLst>
                <a:tab pos="365760" algn="l"/>
              </a:tabLst>
            </a:pPr>
            <a:r>
              <a:rPr lang="vi-VN" sz="1800" b="0" i="0">
                <a:solidFill>
                  <a:srgbClr val="000000"/>
                </a:solidFill>
                <a:effectLst/>
                <a:latin typeface="TimesNewRomanPSMT"/>
              </a:rPr>
              <a:t>Khối KF so sánh tọa độ ước tính với tọa độ tính được bằng phương</a:t>
            </a:r>
          </a:p>
          <a:p>
            <a:pPr marL="0" indent="0" algn="l">
              <a:lnSpc>
                <a:spcPct val="110000"/>
              </a:lnSpc>
              <a:spcBef>
                <a:spcPts val="600"/>
              </a:spcBef>
              <a:buFont typeface="Arial" panose="020B0604020202020204" pitchFamily="34" charset="0"/>
              <a:buNone/>
              <a:tabLst>
                <a:tab pos="365760" algn="l"/>
              </a:tabLst>
            </a:pPr>
            <a:r>
              <a:rPr lang="vi-VN" sz="1800" b="0" i="0">
                <a:solidFill>
                  <a:srgbClr val="000000"/>
                </a:solidFill>
                <a:effectLst/>
                <a:latin typeface="TimesNewRomanPSMT"/>
              </a:rPr>
              <a:t> pháp WLS, sau đó đưa ra kết quả cuối cùng là tọa độ có độ sai lệch</a:t>
            </a:r>
            <a:r>
              <a:rPr lang="vi-VN" sz="1200" b="0" i="0">
                <a:solidFill>
                  <a:schemeClr val="tx1"/>
                </a:solidFill>
                <a:effectLst/>
                <a:latin typeface="+mn-lt"/>
              </a:rPr>
              <a:t> </a:t>
            </a:r>
            <a:r>
              <a:rPr lang="vi-VN" sz="1800" b="0" i="0">
                <a:solidFill>
                  <a:srgbClr val="000000"/>
                </a:solidFill>
                <a:effectLst/>
                <a:latin typeface="TimesNewRomanPSMT"/>
              </a:rPr>
              <a:t>ít nhất. </a:t>
            </a:r>
            <a:br>
              <a:rPr lang="vi-VN"/>
            </a:br>
            <a:endParaRPr lang="vi-VN" b="0"/>
          </a:p>
        </p:txBody>
      </p:sp>
      <p:sp>
        <p:nvSpPr>
          <p:cNvPr id="4" name="Slide Number Placeholder 3"/>
          <p:cNvSpPr>
            <a:spLocks noGrp="1"/>
          </p:cNvSpPr>
          <p:nvPr>
            <p:ph type="sldNum" sz="quarter" idx="5"/>
          </p:nvPr>
        </p:nvSpPr>
        <p:spPr/>
        <p:txBody>
          <a:bodyPr/>
          <a:lstStyle/>
          <a:p>
            <a:fld id="{AB2FC7A4-3D1B-482D-8C9D-7642A2CE3076}" type="slidenum">
              <a:rPr lang="en-US" smtClean="0"/>
              <a:t>7</a:t>
            </a:fld>
            <a:endParaRPr lang="en-US"/>
          </a:p>
        </p:txBody>
      </p:sp>
    </p:spTree>
    <p:extLst>
      <p:ext uri="{BB962C8B-B14F-4D97-AF65-F5344CB8AC3E}">
        <p14:creationId xmlns:p14="http://schemas.microsoft.com/office/powerpoint/2010/main" val="126386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Tiếp theo là phần cơ sở Lý thuyết</a:t>
            </a:r>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8</a:t>
            </a:fld>
            <a:endParaRPr lang="en-US"/>
          </a:p>
        </p:txBody>
      </p:sp>
    </p:spTree>
    <p:extLst>
      <p:ext uri="{BB962C8B-B14F-4D97-AF65-F5344CB8AC3E}">
        <p14:creationId xmlns:p14="http://schemas.microsoft.com/office/powerpoint/2010/main" val="2145123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vi-VN" sz="1800" b="1" i="0">
                <a:solidFill>
                  <a:srgbClr val="000000"/>
                </a:solidFill>
                <a:effectLst/>
                <a:latin typeface="TimesNewRomanPSMT"/>
              </a:rPr>
              <a:t>Xuyên suốt hệ thống nhóm chúng em sử dụng hệ tọa độ ECEF:</a:t>
            </a:r>
          </a:p>
          <a:p>
            <a:pPr marL="285750" indent="-285750">
              <a:buFont typeface="Arial" panose="020B0604020202020204" pitchFamily="34" charset="0"/>
              <a:buChar char="•"/>
            </a:pPr>
            <a:r>
              <a:rPr lang="vi-VN" sz="1800" b="0" i="0">
                <a:solidFill>
                  <a:srgbClr val="000000"/>
                </a:solidFill>
                <a:effectLst/>
                <a:latin typeface="TimesNewRomanPSMT"/>
              </a:rPr>
              <a:t>Hệ tọa độ ECEF (</a:t>
            </a:r>
            <a:r>
              <a:rPr lang="en-US" sz="1800" b="0" i="0">
                <a:solidFill>
                  <a:srgbClr val="000000"/>
                </a:solidFill>
                <a:effectLst/>
                <a:latin typeface="TimesNewRomanPSMT"/>
              </a:rPr>
              <a:t>Earth-centered Earth-fixed</a:t>
            </a:r>
            <a:r>
              <a:rPr lang="vi-VN" sz="1800" b="0" i="0">
                <a:solidFill>
                  <a:srgbClr val="000000"/>
                </a:solidFill>
                <a:effectLst/>
                <a:latin typeface="TimesNewRomanPSMT"/>
              </a:rPr>
              <a:t>) là </a:t>
            </a:r>
            <a:r>
              <a:rPr lang="en-US" sz="1800" b="0" i="0">
                <a:solidFill>
                  <a:srgbClr val="000000"/>
                </a:solidFill>
                <a:effectLst/>
                <a:latin typeface="TimesNewRomanPSMT"/>
              </a:rPr>
              <a:t>Hệ tọa độ cố định tâm trái </a:t>
            </a:r>
            <a:r>
              <a:rPr lang="vi-VN" sz="1800" b="0" i="0">
                <a:solidFill>
                  <a:srgbClr val="000000"/>
                </a:solidFill>
                <a:effectLst/>
                <a:latin typeface="TimesNewRomanPSMT"/>
              </a:rPr>
              <a:t>đất.</a:t>
            </a:r>
          </a:p>
          <a:p>
            <a:pPr marL="285750" indent="-285750">
              <a:buFont typeface="Arial" panose="020B0604020202020204" pitchFamily="34" charset="0"/>
              <a:buChar char="•"/>
            </a:pPr>
            <a:r>
              <a:rPr lang="vi-VN" sz="1800" b="0" i="0">
                <a:solidFill>
                  <a:srgbClr val="000000"/>
                </a:solidFill>
                <a:effectLst/>
                <a:latin typeface="TimesNewRomanPSMT"/>
              </a:rPr>
              <a:t>Gồm có 3 trục x,y,z ,... </a:t>
            </a:r>
            <a:br>
              <a:rPr lang="en-US"/>
            </a:br>
            <a:br>
              <a:rPr lang="vi-VN"/>
            </a:br>
            <a:br>
              <a:rPr lang="vi-VN"/>
            </a:br>
            <a:br>
              <a:rPr lang="en-US"/>
            </a:br>
            <a:endParaRPr lang="en-US"/>
          </a:p>
        </p:txBody>
      </p:sp>
      <p:sp>
        <p:nvSpPr>
          <p:cNvPr id="4" name="Slide Number Placeholder 3"/>
          <p:cNvSpPr>
            <a:spLocks noGrp="1"/>
          </p:cNvSpPr>
          <p:nvPr>
            <p:ph type="sldNum" sz="quarter" idx="5"/>
          </p:nvPr>
        </p:nvSpPr>
        <p:spPr/>
        <p:txBody>
          <a:bodyPr/>
          <a:lstStyle/>
          <a:p>
            <a:fld id="{AB2FC7A4-3D1B-482D-8C9D-7642A2CE3076}" type="slidenum">
              <a:rPr lang="en-US" smtClean="0"/>
              <a:t>9</a:t>
            </a:fld>
            <a:endParaRPr lang="en-US"/>
          </a:p>
        </p:txBody>
      </p:sp>
    </p:spTree>
    <p:extLst>
      <p:ext uri="{BB962C8B-B14F-4D97-AF65-F5344CB8AC3E}">
        <p14:creationId xmlns:p14="http://schemas.microsoft.com/office/powerpoint/2010/main" val="2485174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89692724"/>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5560541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990004448"/>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974050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565258"/>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7/16/2024</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565258"/>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572127"/>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0" name="Title 6">
            <a:extLst>
              <a:ext uri="{FF2B5EF4-FFF2-40B4-BE49-F238E27FC236}">
                <a16:creationId xmlns:a16="http://schemas.microsoft.com/office/drawing/2014/main" id="{44DCE4FD-DEE1-4DE9-A40E-616ACEB2FECC}"/>
              </a:ext>
            </a:extLst>
          </p:cNvPr>
          <p:cNvSpPr>
            <a:spLocks noGrp="1"/>
          </p:cNvSpPr>
          <p:nvPr>
            <p:ph type="title" hasCustomPrompt="1"/>
          </p:nvPr>
        </p:nvSpPr>
        <p:spPr>
          <a:xfrm>
            <a:off x="313436" y="78614"/>
            <a:ext cx="11565128"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 ………………………………………</a:t>
            </a:r>
          </a:p>
        </p:txBody>
      </p:sp>
      <p:sp>
        <p:nvSpPr>
          <p:cNvPr id="11" name="Content Placeholder 8">
            <a:extLst>
              <a:ext uri="{FF2B5EF4-FFF2-40B4-BE49-F238E27FC236}">
                <a16:creationId xmlns:a16="http://schemas.microsoft.com/office/drawing/2014/main" id="{90DFCEB3-810D-48E5-B7BA-1A6C924A64A4}"/>
              </a:ext>
            </a:extLst>
          </p:cNvPr>
          <p:cNvSpPr>
            <a:spLocks noGrp="1"/>
          </p:cNvSpPr>
          <p:nvPr>
            <p:ph sz="quarter" idx="13"/>
          </p:nvPr>
        </p:nvSpPr>
        <p:spPr>
          <a:xfrm>
            <a:off x="313436" y="841248"/>
            <a:ext cx="11565467" cy="530339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675033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Title 6">
            <a:extLst>
              <a:ext uri="{FF2B5EF4-FFF2-40B4-BE49-F238E27FC236}">
                <a16:creationId xmlns:a16="http://schemas.microsoft.com/office/drawing/2014/main" id="{689FBFE6-E7AD-40DE-88B8-794C73F956C5}"/>
              </a:ext>
            </a:extLst>
          </p:cNvPr>
          <p:cNvSpPr>
            <a:spLocks noGrp="1"/>
          </p:cNvSpPr>
          <p:nvPr>
            <p:ph type="title" hasCustomPrompt="1"/>
          </p:nvPr>
        </p:nvSpPr>
        <p:spPr>
          <a:xfrm>
            <a:off x="4681727" y="224918"/>
            <a:ext cx="7196836" cy="451739"/>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Title 5: ……………………………………</a:t>
            </a:r>
          </a:p>
        </p:txBody>
      </p:sp>
      <p:sp>
        <p:nvSpPr>
          <p:cNvPr id="12" name="Text Placeholder 7">
            <a:extLst>
              <a:ext uri="{FF2B5EF4-FFF2-40B4-BE49-F238E27FC236}">
                <a16:creationId xmlns:a16="http://schemas.microsoft.com/office/drawing/2014/main" id="{1C2ED7A5-CBB5-4B5C-BD2A-3596087A71FA}"/>
              </a:ext>
            </a:extLst>
          </p:cNvPr>
          <p:cNvSpPr>
            <a:spLocks noGrp="1"/>
          </p:cNvSpPr>
          <p:nvPr>
            <p:ph type="body" sz="quarter" idx="13"/>
          </p:nvPr>
        </p:nvSpPr>
        <p:spPr>
          <a:xfrm>
            <a:off x="4699001" y="1011238"/>
            <a:ext cx="7179563" cy="552926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Date Placeholder 3">
            <a:extLst>
              <a:ext uri="{FF2B5EF4-FFF2-40B4-BE49-F238E27FC236}">
                <a16:creationId xmlns:a16="http://schemas.microsoft.com/office/drawing/2014/main" id="{E21F2271-B488-4DC9-A50E-592D82F22CE9}"/>
              </a:ext>
            </a:extLst>
          </p:cNvPr>
          <p:cNvSpPr>
            <a:spLocks noGrp="1"/>
          </p:cNvSpPr>
          <p:nvPr>
            <p:ph type="dt" sz="half" idx="10"/>
          </p:nvPr>
        </p:nvSpPr>
        <p:spPr>
          <a:xfrm>
            <a:off x="838200" y="6565258"/>
            <a:ext cx="27432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7/16/2024</a:t>
            </a:fld>
            <a:endParaRPr lang="en-US"/>
          </a:p>
        </p:txBody>
      </p:sp>
      <p:sp>
        <p:nvSpPr>
          <p:cNvPr id="14" name="Footer Placeholder 4">
            <a:extLst>
              <a:ext uri="{FF2B5EF4-FFF2-40B4-BE49-F238E27FC236}">
                <a16:creationId xmlns:a16="http://schemas.microsoft.com/office/drawing/2014/main" id="{706E966D-F219-41DE-82BF-3F3121B7DCCC}"/>
              </a:ext>
            </a:extLst>
          </p:cNvPr>
          <p:cNvSpPr>
            <a:spLocks noGrp="1"/>
          </p:cNvSpPr>
          <p:nvPr>
            <p:ph type="ftr" sz="quarter" idx="11"/>
          </p:nvPr>
        </p:nvSpPr>
        <p:spPr>
          <a:xfrm>
            <a:off x="4038600" y="6565258"/>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AF61A491-C108-489A-B2EA-9FC27DAD4D24}"/>
              </a:ext>
            </a:extLst>
          </p:cNvPr>
          <p:cNvSpPr>
            <a:spLocks noGrp="1"/>
          </p:cNvSpPr>
          <p:nvPr>
            <p:ph type="sldNum" sz="quarter" idx="12"/>
          </p:nvPr>
        </p:nvSpPr>
        <p:spPr>
          <a:xfrm>
            <a:off x="9156511" y="6572127"/>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42070420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838200" y="6565258"/>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7/16/2024</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4038600" y="6565258"/>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9156511" y="6572127"/>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705104" y="1423289"/>
            <a:ext cx="51816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6096000" y="1423289"/>
            <a:ext cx="51816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313436" y="78614"/>
            <a:ext cx="11565128"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 ………………………………………</a:t>
            </a:r>
          </a:p>
        </p:txBody>
      </p:sp>
    </p:spTree>
    <p:extLst>
      <p:ext uri="{BB962C8B-B14F-4D97-AF65-F5344CB8AC3E}">
        <p14:creationId xmlns:p14="http://schemas.microsoft.com/office/powerpoint/2010/main" val="18585556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838200" y="6565258"/>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7/16/2024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4038600" y="6565258"/>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9156511" y="6572127"/>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313436" y="78614"/>
            <a:ext cx="11565128"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313267" y="963168"/>
            <a:ext cx="11565467" cy="513283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39335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3">
            <a:extLst>
              <a:ext uri="{FF2B5EF4-FFF2-40B4-BE49-F238E27FC236}">
                <a16:creationId xmlns:a16="http://schemas.microsoft.com/office/drawing/2014/main" id="{76EAE966-F590-4BAF-A55B-75735FCC661F}"/>
              </a:ext>
            </a:extLst>
          </p:cNvPr>
          <p:cNvSpPr>
            <a:spLocks noGrp="1"/>
          </p:cNvSpPr>
          <p:nvPr>
            <p:ph type="dt" sz="half" idx="10"/>
          </p:nvPr>
        </p:nvSpPr>
        <p:spPr>
          <a:xfrm>
            <a:off x="838200" y="6565258"/>
            <a:ext cx="2743200" cy="365125"/>
          </a:xfrm>
          <a:prstGeom prst="rect">
            <a:avLst/>
          </a:prstGeom>
        </p:spPr>
        <p:txBody>
          <a:bodyPr/>
          <a:lstStyle>
            <a:lvl1pPr>
              <a:defRPr sz="1200" b="1">
                <a:solidFill>
                  <a:schemeClr val="bg1">
                    <a:lumMod val="95000"/>
                  </a:schemeClr>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7/16/2024</a:t>
            </a:fld>
            <a:endParaRPr lang="en-US"/>
          </a:p>
        </p:txBody>
      </p:sp>
      <p:sp>
        <p:nvSpPr>
          <p:cNvPr id="6" name="Footer Placeholder 4">
            <a:extLst>
              <a:ext uri="{FF2B5EF4-FFF2-40B4-BE49-F238E27FC236}">
                <a16:creationId xmlns:a16="http://schemas.microsoft.com/office/drawing/2014/main" id="{C330CA1C-4366-43E8-9DC8-B360FC115AE4}"/>
              </a:ext>
            </a:extLst>
          </p:cNvPr>
          <p:cNvSpPr>
            <a:spLocks noGrp="1"/>
          </p:cNvSpPr>
          <p:nvPr>
            <p:ph type="ftr" sz="quarter" idx="11"/>
          </p:nvPr>
        </p:nvSpPr>
        <p:spPr>
          <a:xfrm>
            <a:off x="4038600" y="6565258"/>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7" name="Slide Number Placeholder 5">
            <a:extLst>
              <a:ext uri="{FF2B5EF4-FFF2-40B4-BE49-F238E27FC236}">
                <a16:creationId xmlns:a16="http://schemas.microsoft.com/office/drawing/2014/main" id="{72DB13F6-9193-4FE2-AE85-5B96248CC0EA}"/>
              </a:ext>
            </a:extLst>
          </p:cNvPr>
          <p:cNvSpPr>
            <a:spLocks noGrp="1"/>
          </p:cNvSpPr>
          <p:nvPr>
            <p:ph type="sldNum" sz="quarter" idx="12"/>
          </p:nvPr>
        </p:nvSpPr>
        <p:spPr>
          <a:xfrm>
            <a:off x="9156511" y="6572127"/>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38913895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1D2FCDAA-D1AE-440A-ADEA-98F1ACB06478}"/>
              </a:ext>
            </a:extLst>
          </p:cNvPr>
          <p:cNvSpPr>
            <a:spLocks noGrp="1"/>
          </p:cNvSpPr>
          <p:nvPr>
            <p:ph type="dt" sz="half" idx="10"/>
          </p:nvPr>
        </p:nvSpPr>
        <p:spPr>
          <a:xfrm>
            <a:off x="838200" y="6565258"/>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7/16/2024</a:t>
            </a:fld>
            <a:endParaRPr lang="en-US"/>
          </a:p>
        </p:txBody>
      </p:sp>
      <p:sp>
        <p:nvSpPr>
          <p:cNvPr id="15" name="Footer Placeholder 4">
            <a:extLst>
              <a:ext uri="{FF2B5EF4-FFF2-40B4-BE49-F238E27FC236}">
                <a16:creationId xmlns:a16="http://schemas.microsoft.com/office/drawing/2014/main" id="{C4186984-389F-440C-BD79-8D1349BD856E}"/>
              </a:ext>
            </a:extLst>
          </p:cNvPr>
          <p:cNvSpPr>
            <a:spLocks noGrp="1"/>
          </p:cNvSpPr>
          <p:nvPr>
            <p:ph type="ftr" sz="quarter" idx="11"/>
          </p:nvPr>
        </p:nvSpPr>
        <p:spPr>
          <a:xfrm>
            <a:off x="4038600" y="6565258"/>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6" name="Slide Number Placeholder 5">
            <a:extLst>
              <a:ext uri="{FF2B5EF4-FFF2-40B4-BE49-F238E27FC236}">
                <a16:creationId xmlns:a16="http://schemas.microsoft.com/office/drawing/2014/main" id="{5C66723D-7FE6-462E-9733-48764D89B1D4}"/>
              </a:ext>
            </a:extLst>
          </p:cNvPr>
          <p:cNvSpPr>
            <a:spLocks noGrp="1"/>
          </p:cNvSpPr>
          <p:nvPr>
            <p:ph type="sldNum" sz="quarter" idx="12"/>
          </p:nvPr>
        </p:nvSpPr>
        <p:spPr>
          <a:xfrm>
            <a:off x="9156511" y="6572127"/>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7" name="Content Placeholder 2">
            <a:extLst>
              <a:ext uri="{FF2B5EF4-FFF2-40B4-BE49-F238E27FC236}">
                <a16:creationId xmlns:a16="http://schemas.microsoft.com/office/drawing/2014/main" id="{03483232-D29A-4255-9149-0177F8785818}"/>
              </a:ext>
            </a:extLst>
          </p:cNvPr>
          <p:cNvSpPr>
            <a:spLocks noGrp="1"/>
          </p:cNvSpPr>
          <p:nvPr>
            <p:ph sz="half" idx="1"/>
          </p:nvPr>
        </p:nvSpPr>
        <p:spPr>
          <a:xfrm>
            <a:off x="705104" y="1423289"/>
            <a:ext cx="51816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3">
            <a:extLst>
              <a:ext uri="{FF2B5EF4-FFF2-40B4-BE49-F238E27FC236}">
                <a16:creationId xmlns:a16="http://schemas.microsoft.com/office/drawing/2014/main" id="{A1BAF8AD-67D8-46AD-A292-05589E827344}"/>
              </a:ext>
            </a:extLst>
          </p:cNvPr>
          <p:cNvSpPr>
            <a:spLocks noGrp="1"/>
          </p:cNvSpPr>
          <p:nvPr>
            <p:ph sz="half" idx="2"/>
          </p:nvPr>
        </p:nvSpPr>
        <p:spPr>
          <a:xfrm>
            <a:off x="6096000" y="1423289"/>
            <a:ext cx="51816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itle 6">
            <a:extLst>
              <a:ext uri="{FF2B5EF4-FFF2-40B4-BE49-F238E27FC236}">
                <a16:creationId xmlns:a16="http://schemas.microsoft.com/office/drawing/2014/main" id="{EFD61387-9809-4E21-B8EA-93815E5E8F6F}"/>
              </a:ext>
            </a:extLst>
          </p:cNvPr>
          <p:cNvSpPr>
            <a:spLocks noGrp="1"/>
          </p:cNvSpPr>
          <p:nvPr>
            <p:ph type="title" hasCustomPrompt="1"/>
          </p:nvPr>
        </p:nvSpPr>
        <p:spPr>
          <a:xfrm>
            <a:off x="313436" y="78614"/>
            <a:ext cx="11565128"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 ………………………………………</a:t>
            </a:r>
          </a:p>
        </p:txBody>
      </p:sp>
    </p:spTree>
    <p:extLst>
      <p:ext uri="{BB962C8B-B14F-4D97-AF65-F5344CB8AC3E}">
        <p14:creationId xmlns:p14="http://schemas.microsoft.com/office/powerpoint/2010/main" val="3148809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838200" y="6565258"/>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7/16/2024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4038600" y="6565258"/>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dirty="0"/>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9156511" y="6572127"/>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313436" y="78614"/>
            <a:ext cx="11565128"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7: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313267" y="1227550"/>
            <a:ext cx="11565467" cy="486844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34231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7/16/2024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65161206"/>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6">
            <a:extLst>
              <a:ext uri="{FF2B5EF4-FFF2-40B4-BE49-F238E27FC236}">
                <a16:creationId xmlns:a16="http://schemas.microsoft.com/office/drawing/2014/main" id="{74BADCE4-794A-4B69-9AB7-3D794A1F9A49}"/>
              </a:ext>
            </a:extLst>
          </p:cNvPr>
          <p:cNvSpPr>
            <a:spLocks noGrp="1"/>
          </p:cNvSpPr>
          <p:nvPr>
            <p:ph type="title" hasCustomPrompt="1"/>
          </p:nvPr>
        </p:nvSpPr>
        <p:spPr>
          <a:xfrm>
            <a:off x="313436" y="78614"/>
            <a:ext cx="11565128"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8: ………………………………………</a:t>
            </a:r>
          </a:p>
        </p:txBody>
      </p:sp>
      <p:sp>
        <p:nvSpPr>
          <p:cNvPr id="14" name="Content Placeholder 2">
            <a:extLst>
              <a:ext uri="{FF2B5EF4-FFF2-40B4-BE49-F238E27FC236}">
                <a16:creationId xmlns:a16="http://schemas.microsoft.com/office/drawing/2014/main" id="{38375D86-D290-4003-A314-C916116C4238}"/>
              </a:ext>
            </a:extLst>
          </p:cNvPr>
          <p:cNvSpPr>
            <a:spLocks noGrp="1"/>
          </p:cNvSpPr>
          <p:nvPr>
            <p:ph sz="half" idx="1"/>
          </p:nvPr>
        </p:nvSpPr>
        <p:spPr>
          <a:xfrm>
            <a:off x="794512" y="1533017"/>
            <a:ext cx="51816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FB62406B-26DB-4A01-B048-1F2C7540F82F}"/>
              </a:ext>
            </a:extLst>
          </p:cNvPr>
          <p:cNvSpPr>
            <a:spLocks noGrp="1"/>
          </p:cNvSpPr>
          <p:nvPr>
            <p:ph sz="half" idx="2"/>
          </p:nvPr>
        </p:nvSpPr>
        <p:spPr>
          <a:xfrm>
            <a:off x="6185408" y="1533017"/>
            <a:ext cx="5181600" cy="4351338"/>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Date Placeholder 3">
            <a:extLst>
              <a:ext uri="{FF2B5EF4-FFF2-40B4-BE49-F238E27FC236}">
                <a16:creationId xmlns:a16="http://schemas.microsoft.com/office/drawing/2014/main" id="{A52862E5-D8E1-49BF-8D1B-BF0ED6579EA7}"/>
              </a:ext>
            </a:extLst>
          </p:cNvPr>
          <p:cNvSpPr>
            <a:spLocks noGrp="1"/>
          </p:cNvSpPr>
          <p:nvPr>
            <p:ph type="dt" sz="half" idx="10"/>
          </p:nvPr>
        </p:nvSpPr>
        <p:spPr>
          <a:xfrm>
            <a:off x="838200" y="6565258"/>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7/16/2024</a:t>
            </a:fld>
            <a:endParaRPr lang="en-US"/>
          </a:p>
        </p:txBody>
      </p:sp>
      <p:sp>
        <p:nvSpPr>
          <p:cNvPr id="17" name="Footer Placeholder 4">
            <a:extLst>
              <a:ext uri="{FF2B5EF4-FFF2-40B4-BE49-F238E27FC236}">
                <a16:creationId xmlns:a16="http://schemas.microsoft.com/office/drawing/2014/main" id="{591AAF74-01FB-49A8-9375-959140F1D0E6}"/>
              </a:ext>
            </a:extLst>
          </p:cNvPr>
          <p:cNvSpPr>
            <a:spLocks noGrp="1"/>
          </p:cNvSpPr>
          <p:nvPr>
            <p:ph type="ftr" sz="quarter" idx="11"/>
          </p:nvPr>
        </p:nvSpPr>
        <p:spPr>
          <a:xfrm>
            <a:off x="4038600" y="6565258"/>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8" name="Slide Number Placeholder 5">
            <a:extLst>
              <a:ext uri="{FF2B5EF4-FFF2-40B4-BE49-F238E27FC236}">
                <a16:creationId xmlns:a16="http://schemas.microsoft.com/office/drawing/2014/main" id="{BBF4BC2F-980C-499D-A4B9-E7CD3D44754C}"/>
              </a:ext>
            </a:extLst>
          </p:cNvPr>
          <p:cNvSpPr>
            <a:spLocks noGrp="1"/>
          </p:cNvSpPr>
          <p:nvPr>
            <p:ph type="sldNum" sz="quarter" idx="12"/>
          </p:nvPr>
        </p:nvSpPr>
        <p:spPr>
          <a:xfrm>
            <a:off x="9156511" y="6572127"/>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Tree>
    <p:extLst>
      <p:ext uri="{BB962C8B-B14F-4D97-AF65-F5344CB8AC3E}">
        <p14:creationId xmlns:p14="http://schemas.microsoft.com/office/powerpoint/2010/main" val="16290188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007929A3-17ED-41F3-AD36-819BC9DFBCB6}"/>
              </a:ext>
            </a:extLst>
          </p:cNvPr>
          <p:cNvSpPr>
            <a:spLocks noGrp="1"/>
          </p:cNvSpPr>
          <p:nvPr>
            <p:ph type="dt" sz="half" idx="10"/>
          </p:nvPr>
        </p:nvSpPr>
        <p:spPr>
          <a:xfrm>
            <a:off x="838200" y="6565258"/>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7/16/2024</a:t>
            </a:fld>
            <a:endParaRPr lang="en-US"/>
          </a:p>
        </p:txBody>
      </p:sp>
      <p:sp>
        <p:nvSpPr>
          <p:cNvPr id="8" name="Footer Placeholder 4">
            <a:extLst>
              <a:ext uri="{FF2B5EF4-FFF2-40B4-BE49-F238E27FC236}">
                <a16:creationId xmlns:a16="http://schemas.microsoft.com/office/drawing/2014/main" id="{4973EE95-672F-4E5A-A918-2F51DB2C3ACB}"/>
              </a:ext>
            </a:extLst>
          </p:cNvPr>
          <p:cNvSpPr>
            <a:spLocks noGrp="1"/>
          </p:cNvSpPr>
          <p:nvPr>
            <p:ph type="ftr" sz="quarter" idx="11"/>
          </p:nvPr>
        </p:nvSpPr>
        <p:spPr>
          <a:xfrm>
            <a:off x="4038600" y="6565258"/>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2B17F6F6-0CA3-4D52-AA3D-7CF8ADE793B6}"/>
              </a:ext>
            </a:extLst>
          </p:cNvPr>
          <p:cNvSpPr>
            <a:spLocks noGrp="1"/>
          </p:cNvSpPr>
          <p:nvPr>
            <p:ph type="sldNum" sz="quarter" idx="12"/>
          </p:nvPr>
        </p:nvSpPr>
        <p:spPr>
          <a:xfrm>
            <a:off x="9156511" y="6572127"/>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dirty="0"/>
          </a:p>
        </p:txBody>
      </p:sp>
      <p:sp>
        <p:nvSpPr>
          <p:cNvPr id="11" name="Title 6">
            <a:extLst>
              <a:ext uri="{FF2B5EF4-FFF2-40B4-BE49-F238E27FC236}">
                <a16:creationId xmlns:a16="http://schemas.microsoft.com/office/drawing/2014/main" id="{943CD72D-5295-43E4-B175-0EA61084ADC7}"/>
              </a:ext>
            </a:extLst>
          </p:cNvPr>
          <p:cNvSpPr>
            <a:spLocks noGrp="1"/>
          </p:cNvSpPr>
          <p:nvPr>
            <p:ph type="title" hasCustomPrompt="1"/>
          </p:nvPr>
        </p:nvSpPr>
        <p:spPr>
          <a:xfrm>
            <a:off x="313436" y="78614"/>
            <a:ext cx="11565128" cy="451739"/>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9: ………………………………………</a:t>
            </a:r>
          </a:p>
        </p:txBody>
      </p:sp>
      <p:sp>
        <p:nvSpPr>
          <p:cNvPr id="16" name="Text Placeholder 11">
            <a:extLst>
              <a:ext uri="{FF2B5EF4-FFF2-40B4-BE49-F238E27FC236}">
                <a16:creationId xmlns:a16="http://schemas.microsoft.com/office/drawing/2014/main" id="{0C9A3A79-B187-4A33-8EBB-92ECD8BA3C59}"/>
              </a:ext>
            </a:extLst>
          </p:cNvPr>
          <p:cNvSpPr>
            <a:spLocks noGrp="1"/>
          </p:cNvSpPr>
          <p:nvPr>
            <p:ph type="body" sz="quarter" idx="13"/>
          </p:nvPr>
        </p:nvSpPr>
        <p:spPr>
          <a:xfrm>
            <a:off x="313267" y="1164921"/>
            <a:ext cx="11565467" cy="4931079"/>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6482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7/16/2024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02903708"/>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7/16/2024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52692062"/>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7/16/2024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34537475"/>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7/16/2024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53120906"/>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7/16/2024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12843038"/>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82848527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7/16/2024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5961118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7/16/2024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pic>
        <p:nvPicPr>
          <p:cNvPr id="7" name="Picture 6" descr="A blue and white logo with a line of lines and a symbol&#10;&#10;Description automatically generated with medium confidence">
            <a:extLst>
              <a:ext uri="{FF2B5EF4-FFF2-40B4-BE49-F238E27FC236}">
                <a16:creationId xmlns:a16="http://schemas.microsoft.com/office/drawing/2014/main" id="{E1EA3EB3-75E8-3B89-0BD1-52B357749EFB}"/>
              </a:ext>
            </a:extLst>
          </p:cNvPr>
          <p:cNvPicPr>
            <a:picLocks noChangeAspect="1"/>
          </p:cNvPicPr>
          <p:nvPr userDrawn="1"/>
        </p:nvPicPr>
        <p:blipFill>
          <a:blip r:embed="rId23">
            <a:alphaModFix/>
            <a:extLst>
              <a:ext uri="{28A0092B-C50C-407E-A947-70E740481C1C}">
                <a14:useLocalDpi xmlns:a14="http://schemas.microsoft.com/office/drawing/2010/main" val="0"/>
              </a:ext>
            </a:extLst>
          </a:blip>
          <a:stretch>
            <a:fillRect/>
          </a:stretch>
        </p:blipFill>
        <p:spPr>
          <a:xfrm>
            <a:off x="1" y="1"/>
            <a:ext cx="1124857" cy="843643"/>
          </a:xfrm>
          <a:prstGeom prst="rect">
            <a:avLst/>
          </a:prstGeom>
        </p:spPr>
      </p:pic>
    </p:spTree>
    <p:extLst>
      <p:ext uri="{BB962C8B-B14F-4D97-AF65-F5344CB8AC3E}">
        <p14:creationId xmlns:p14="http://schemas.microsoft.com/office/powerpoint/2010/main" val="51194319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2" r:id="rId17"/>
    <p:sldLayoutId id="2147483674" r:id="rId18"/>
    <p:sldLayoutId id="2147483680" r:id="rId19"/>
    <p:sldLayoutId id="2147483681" r:id="rId20"/>
    <p:sldLayoutId id="2147483682" r:id="rId2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5.xml"/><Relationship Id="rId5" Type="http://schemas.openxmlformats.org/officeDocument/2006/relationships/image" Target="../media/image23.png"/><Relationship Id="rId4" Type="http://schemas.openxmlformats.org/officeDocument/2006/relationships/image" Target="../media/image230.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image" Target="../media/image250.png"/><Relationship Id="rId4"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5.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1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5.xml"/><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8.png"/><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a:extLst>
              <a:ext uri="{FF2B5EF4-FFF2-40B4-BE49-F238E27FC236}">
                <a16:creationId xmlns:a16="http://schemas.microsoft.com/office/drawing/2014/main" id="{67FB4AA9-E9AF-4CE0-A0DC-99D79528900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937013" y="398419"/>
            <a:ext cx="2037225" cy="611594"/>
          </a:xfrm>
          <a:prstGeom prst="rect">
            <a:avLst/>
          </a:prstGeom>
        </p:spPr>
      </p:pic>
      <p:sp>
        <p:nvSpPr>
          <p:cNvPr id="11" name="Title 6">
            <a:extLst>
              <a:ext uri="{FF2B5EF4-FFF2-40B4-BE49-F238E27FC236}">
                <a16:creationId xmlns:a16="http://schemas.microsoft.com/office/drawing/2014/main" id="{FF8BDF70-CFA6-4031-86B7-31F910D8115D}"/>
              </a:ext>
            </a:extLst>
          </p:cNvPr>
          <p:cNvSpPr txBox="1">
            <a:spLocks/>
          </p:cNvSpPr>
          <p:nvPr/>
        </p:nvSpPr>
        <p:spPr>
          <a:xfrm>
            <a:off x="354328" y="1974047"/>
            <a:ext cx="9269731" cy="1564580"/>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just"/>
            <a:r>
              <a:rPr lang="vi-VN" sz="3600"/>
              <a:t>Nghiên cứu phát triển một số giải pháp tăng độ chính xác cho hệ thống định vị toàn cầu </a:t>
            </a:r>
            <a:endParaRPr lang="en-US" sz="3600" dirty="0"/>
          </a:p>
        </p:txBody>
      </p:sp>
      <p:sp>
        <p:nvSpPr>
          <p:cNvPr id="12" name="Title 6">
            <a:extLst>
              <a:ext uri="{FF2B5EF4-FFF2-40B4-BE49-F238E27FC236}">
                <a16:creationId xmlns:a16="http://schemas.microsoft.com/office/drawing/2014/main" id="{A4ACF486-B7D8-4A5A-B633-83527A2F99E2}"/>
              </a:ext>
            </a:extLst>
          </p:cNvPr>
          <p:cNvSpPr txBox="1">
            <a:spLocks/>
          </p:cNvSpPr>
          <p:nvPr/>
        </p:nvSpPr>
        <p:spPr>
          <a:xfrm>
            <a:off x="354328" y="4841492"/>
            <a:ext cx="8667114" cy="130021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sz="2400" b="0"/>
              <a:t>	</a:t>
            </a:r>
            <a:endParaRPr lang="en-US" sz="2400" b="0"/>
          </a:p>
          <a:p>
            <a:r>
              <a:rPr lang="vi-VN" sz="2400" b="0"/>
              <a:t>  	</a:t>
            </a:r>
            <a:endParaRPr lang="en-US" sz="2800" b="0" dirty="0"/>
          </a:p>
          <a:p>
            <a:endParaRPr lang="en-US" sz="2800" b="0" dirty="0"/>
          </a:p>
        </p:txBody>
      </p:sp>
      <p:sp>
        <p:nvSpPr>
          <p:cNvPr id="2" name="Title 6">
            <a:extLst>
              <a:ext uri="{FF2B5EF4-FFF2-40B4-BE49-F238E27FC236}">
                <a16:creationId xmlns:a16="http://schemas.microsoft.com/office/drawing/2014/main" id="{BEC87659-B592-D1B1-22B3-756DCD9542CB}"/>
              </a:ext>
            </a:extLst>
          </p:cNvPr>
          <p:cNvSpPr txBox="1">
            <a:spLocks/>
          </p:cNvSpPr>
          <p:nvPr/>
        </p:nvSpPr>
        <p:spPr>
          <a:xfrm>
            <a:off x="354328" y="3690539"/>
            <a:ext cx="9486899"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vi-VN" sz="2800" b="0"/>
              <a:t>		</a:t>
            </a:r>
            <a:endParaRPr lang="en-US" sz="2800" b="0" dirty="0"/>
          </a:p>
          <a:p>
            <a:endParaRPr lang="en-US" sz="2800" b="0" dirty="0"/>
          </a:p>
        </p:txBody>
      </p:sp>
      <p:sp>
        <p:nvSpPr>
          <p:cNvPr id="3" name="Title 6">
            <a:extLst>
              <a:ext uri="{FF2B5EF4-FFF2-40B4-BE49-F238E27FC236}">
                <a16:creationId xmlns:a16="http://schemas.microsoft.com/office/drawing/2014/main" id="{57D72170-33AF-4D95-0648-B4B5F8B409FE}"/>
              </a:ext>
            </a:extLst>
          </p:cNvPr>
          <p:cNvSpPr txBox="1">
            <a:spLocks/>
          </p:cNvSpPr>
          <p:nvPr/>
        </p:nvSpPr>
        <p:spPr>
          <a:xfrm>
            <a:off x="354328" y="1192589"/>
            <a:ext cx="8273566" cy="1564580"/>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just"/>
            <a:r>
              <a:rPr lang="vi-VN"/>
              <a:t>Đồ án tốt nghiệp</a:t>
            </a:r>
            <a:endParaRPr lang="en-US" dirty="0"/>
          </a:p>
        </p:txBody>
      </p:sp>
      <p:graphicFrame>
        <p:nvGraphicFramePr>
          <p:cNvPr id="4" name="Table 3">
            <a:extLst>
              <a:ext uri="{FF2B5EF4-FFF2-40B4-BE49-F238E27FC236}">
                <a16:creationId xmlns:a16="http://schemas.microsoft.com/office/drawing/2014/main" id="{3EE2958B-D71A-24C7-3F9E-F6C8BFEF92C3}"/>
              </a:ext>
            </a:extLst>
          </p:cNvPr>
          <p:cNvGraphicFramePr>
            <a:graphicFrameLocks noGrp="1"/>
          </p:cNvGraphicFramePr>
          <p:nvPr>
            <p:extLst>
              <p:ext uri="{D42A27DB-BD31-4B8C-83A1-F6EECF244321}">
                <p14:modId xmlns:p14="http://schemas.microsoft.com/office/powerpoint/2010/main" val="3961715127"/>
              </p:ext>
            </p:extLst>
          </p:nvPr>
        </p:nvGraphicFramePr>
        <p:xfrm>
          <a:off x="354326" y="3258285"/>
          <a:ext cx="8594331" cy="1036320"/>
        </p:xfrm>
        <a:graphic>
          <a:graphicData uri="http://schemas.openxmlformats.org/drawingml/2006/table">
            <a:tbl>
              <a:tblPr firstRow="1" bandRow="1">
                <a:tableStyleId>{2D5ABB26-0587-4C30-8999-92F81FD0307C}</a:tableStyleId>
              </a:tblPr>
              <a:tblGrid>
                <a:gridCol w="3950693">
                  <a:extLst>
                    <a:ext uri="{9D8B030D-6E8A-4147-A177-3AD203B41FA5}">
                      <a16:colId xmlns:a16="http://schemas.microsoft.com/office/drawing/2014/main" val="1315194374"/>
                    </a:ext>
                  </a:extLst>
                </a:gridCol>
                <a:gridCol w="4643638">
                  <a:extLst>
                    <a:ext uri="{9D8B030D-6E8A-4147-A177-3AD203B41FA5}">
                      <a16:colId xmlns:a16="http://schemas.microsoft.com/office/drawing/2014/main" val="2340744280"/>
                    </a:ext>
                  </a:extLst>
                </a:gridCol>
              </a:tblGrid>
              <a:tr h="0">
                <a:tc>
                  <a:txBody>
                    <a:bodyPr/>
                    <a:lstStyle/>
                    <a:p>
                      <a:r>
                        <a:rPr lang="vi-VN" sz="2800" b="0">
                          <a:solidFill>
                            <a:srgbClr val="C02034"/>
                          </a:solidFill>
                        </a:rPr>
                        <a:t>Giảng viên hướng dẫn: </a:t>
                      </a:r>
                      <a:endParaRPr lang="en-US" sz="2800">
                        <a:solidFill>
                          <a:srgbClr val="C02034"/>
                        </a:solidFill>
                        <a:latin typeface="Lato" panose="020F050202020403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2800" b="0">
                          <a:solidFill>
                            <a:srgbClr val="C02034"/>
                          </a:solidFill>
                        </a:rPr>
                        <a:t>PGS.TS Nguyễn Đức Minh</a:t>
                      </a:r>
                    </a:p>
                  </a:txBody>
                  <a:tcPr/>
                </a:tc>
                <a:extLst>
                  <a:ext uri="{0D108BD9-81ED-4DB2-BD59-A6C34878D82A}">
                    <a16:rowId xmlns:a16="http://schemas.microsoft.com/office/drawing/2014/main" val="1843908121"/>
                  </a:ext>
                </a:extLst>
              </a:tr>
              <a:tr h="370840">
                <a:tc>
                  <a:txBody>
                    <a:bodyPr/>
                    <a:lstStyle/>
                    <a:p>
                      <a:endParaRPr lang="en-US" sz="2800">
                        <a:solidFill>
                          <a:srgbClr val="C02034"/>
                        </a:solidFill>
                        <a:latin typeface="Lato" panose="020F0502020204030203" pitchFamily="34" charset="0"/>
                      </a:endParaRPr>
                    </a:p>
                  </a:txBody>
                  <a:tcPr/>
                </a:tc>
                <a:tc>
                  <a:txBody>
                    <a:bodyPr/>
                    <a:lstStyle/>
                    <a:p>
                      <a:r>
                        <a:rPr lang="vi-VN" sz="2800" b="0">
                          <a:solidFill>
                            <a:srgbClr val="C02034"/>
                          </a:solidFill>
                        </a:rPr>
                        <a:t>TS. Hoàng Phương Chi</a:t>
                      </a:r>
                      <a:endParaRPr lang="en-US" sz="2800">
                        <a:solidFill>
                          <a:srgbClr val="C02034"/>
                        </a:solidFill>
                        <a:latin typeface="Lato" panose="020F0502020204030203" pitchFamily="34" charset="0"/>
                      </a:endParaRPr>
                    </a:p>
                  </a:txBody>
                  <a:tcPr/>
                </a:tc>
                <a:extLst>
                  <a:ext uri="{0D108BD9-81ED-4DB2-BD59-A6C34878D82A}">
                    <a16:rowId xmlns:a16="http://schemas.microsoft.com/office/drawing/2014/main" val="2449967689"/>
                  </a:ext>
                </a:extLst>
              </a:tr>
            </a:tbl>
          </a:graphicData>
        </a:graphic>
      </p:graphicFrame>
      <p:graphicFrame>
        <p:nvGraphicFramePr>
          <p:cNvPr id="7" name="Table 6">
            <a:extLst>
              <a:ext uri="{FF2B5EF4-FFF2-40B4-BE49-F238E27FC236}">
                <a16:creationId xmlns:a16="http://schemas.microsoft.com/office/drawing/2014/main" id="{FDC096A8-98A3-3C65-4CD3-D8AD0D16510C}"/>
              </a:ext>
            </a:extLst>
          </p:cNvPr>
          <p:cNvGraphicFramePr>
            <a:graphicFrameLocks noGrp="1"/>
          </p:cNvGraphicFramePr>
          <p:nvPr>
            <p:extLst>
              <p:ext uri="{D42A27DB-BD31-4B8C-83A1-F6EECF244321}">
                <p14:modId xmlns:p14="http://schemas.microsoft.com/office/powerpoint/2010/main" val="1252267498"/>
              </p:ext>
            </p:extLst>
          </p:nvPr>
        </p:nvGraphicFramePr>
        <p:xfrm>
          <a:off x="354327" y="4445685"/>
          <a:ext cx="8594331" cy="1036320"/>
        </p:xfrm>
        <a:graphic>
          <a:graphicData uri="http://schemas.openxmlformats.org/drawingml/2006/table">
            <a:tbl>
              <a:tblPr firstRow="1" bandRow="1">
                <a:tableStyleId>{2D5ABB26-0587-4C30-8999-92F81FD0307C}</a:tableStyleId>
              </a:tblPr>
              <a:tblGrid>
                <a:gridCol w="3950693">
                  <a:extLst>
                    <a:ext uri="{9D8B030D-6E8A-4147-A177-3AD203B41FA5}">
                      <a16:colId xmlns:a16="http://schemas.microsoft.com/office/drawing/2014/main" val="1315194374"/>
                    </a:ext>
                  </a:extLst>
                </a:gridCol>
                <a:gridCol w="4643638">
                  <a:extLst>
                    <a:ext uri="{9D8B030D-6E8A-4147-A177-3AD203B41FA5}">
                      <a16:colId xmlns:a16="http://schemas.microsoft.com/office/drawing/2014/main" val="2340744280"/>
                    </a:ext>
                  </a:extLst>
                </a:gridCol>
              </a:tblGrid>
              <a:tr h="0">
                <a:tc>
                  <a:txBody>
                    <a:bodyPr/>
                    <a:lstStyle/>
                    <a:p>
                      <a:r>
                        <a:rPr lang="vi-VN" sz="2800" b="0">
                          <a:solidFill>
                            <a:srgbClr val="C02034"/>
                          </a:solidFill>
                        </a:rPr>
                        <a:t>Sinh viên trình bày: </a:t>
                      </a:r>
                      <a:endParaRPr lang="en-US" sz="2800">
                        <a:solidFill>
                          <a:srgbClr val="C02034"/>
                        </a:solidFill>
                        <a:latin typeface="Lato" panose="020F0502020204030203"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2800" b="0">
                          <a:solidFill>
                            <a:srgbClr val="C02034"/>
                          </a:solidFill>
                        </a:rPr>
                        <a:t>Lê Thành Luân </a:t>
                      </a:r>
                    </a:p>
                  </a:txBody>
                  <a:tcPr/>
                </a:tc>
                <a:extLst>
                  <a:ext uri="{0D108BD9-81ED-4DB2-BD59-A6C34878D82A}">
                    <a16:rowId xmlns:a16="http://schemas.microsoft.com/office/drawing/2014/main" val="1843908121"/>
                  </a:ext>
                </a:extLst>
              </a:tr>
              <a:tr h="370840">
                <a:tc>
                  <a:txBody>
                    <a:bodyPr/>
                    <a:lstStyle/>
                    <a:p>
                      <a:r>
                        <a:rPr lang="en-US" sz="2800">
                          <a:solidFill>
                            <a:srgbClr val="C02034"/>
                          </a:solidFill>
                          <a:latin typeface="Lato" panose="020F0502020204030203" pitchFamily="34" charset="0"/>
                        </a:rPr>
                        <a:t>MSSV:</a:t>
                      </a:r>
                    </a:p>
                  </a:txBody>
                  <a:tcPr/>
                </a:tc>
                <a:tc>
                  <a:txBody>
                    <a:bodyPr/>
                    <a:lstStyle/>
                    <a:p>
                      <a:r>
                        <a:rPr lang="vi-VN" sz="2800" b="0">
                          <a:solidFill>
                            <a:srgbClr val="C02034"/>
                          </a:solidFill>
                        </a:rPr>
                        <a:t>20203494</a:t>
                      </a:r>
                      <a:endParaRPr lang="en-US" sz="2800">
                        <a:solidFill>
                          <a:srgbClr val="C02034"/>
                        </a:solidFill>
                        <a:latin typeface="Lato" panose="020F0502020204030203" pitchFamily="34" charset="0"/>
                      </a:endParaRPr>
                    </a:p>
                  </a:txBody>
                  <a:tcPr/>
                </a:tc>
                <a:extLst>
                  <a:ext uri="{0D108BD9-81ED-4DB2-BD59-A6C34878D82A}">
                    <a16:rowId xmlns:a16="http://schemas.microsoft.com/office/drawing/2014/main" val="2449967689"/>
                  </a:ext>
                </a:extLst>
              </a:tr>
            </a:tbl>
          </a:graphicData>
        </a:graphic>
      </p:graphicFrame>
    </p:spTree>
    <p:extLst>
      <p:ext uri="{BB962C8B-B14F-4D97-AF65-F5344CB8AC3E}">
        <p14:creationId xmlns:p14="http://schemas.microsoft.com/office/powerpoint/2010/main" val="743172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10</a:t>
            </a:fld>
            <a:endParaRPr lang="en-US" dirty="0"/>
          </a:p>
        </p:txBody>
      </p:sp>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a:noAutofit/>
          </a:bodyPr>
          <a:lstStyle/>
          <a:p>
            <a:pPr algn="ctr"/>
            <a:r>
              <a:rPr lang="vi-VN" sz="3600"/>
              <a:t>Cơ sở lý thuyết</a:t>
            </a:r>
            <a:endParaRPr lang="en-US" sz="3600"/>
          </a:p>
        </p:txBody>
      </p:sp>
      <p:pic>
        <p:nvPicPr>
          <p:cNvPr id="6" name="Picture 5" descr="A diagram of a function&#10;&#10;Description automatically generated">
            <a:extLst>
              <a:ext uri="{FF2B5EF4-FFF2-40B4-BE49-F238E27FC236}">
                <a16:creationId xmlns:a16="http://schemas.microsoft.com/office/drawing/2014/main" id="{4BA02FDB-E0FC-46EA-7DCA-6AA73AB4E5D3}"/>
              </a:ext>
            </a:extLst>
          </p:cNvPr>
          <p:cNvPicPr>
            <a:picLocks noChangeAspect="1"/>
          </p:cNvPicPr>
          <p:nvPr/>
        </p:nvPicPr>
        <p:blipFill>
          <a:blip r:embed="rId3"/>
          <a:stretch>
            <a:fillRect/>
          </a:stretch>
        </p:blipFill>
        <p:spPr>
          <a:xfrm>
            <a:off x="0" y="3503726"/>
            <a:ext cx="5598160" cy="1400856"/>
          </a:xfrm>
          <a:prstGeom prst="rect">
            <a:avLst/>
          </a:prstGeom>
        </p:spPr>
      </p:pic>
      <p:grpSp>
        <p:nvGrpSpPr>
          <p:cNvPr id="15" name="Group 14">
            <a:extLst>
              <a:ext uri="{FF2B5EF4-FFF2-40B4-BE49-F238E27FC236}">
                <a16:creationId xmlns:a16="http://schemas.microsoft.com/office/drawing/2014/main" id="{DA74F164-37BA-F2D0-0DC3-F60432DB0C11}"/>
              </a:ext>
            </a:extLst>
          </p:cNvPr>
          <p:cNvGrpSpPr/>
          <p:nvPr/>
        </p:nvGrpSpPr>
        <p:grpSpPr>
          <a:xfrm>
            <a:off x="101802" y="1637003"/>
            <a:ext cx="5334736" cy="1138774"/>
            <a:chOff x="532120" y="1248720"/>
            <a:chExt cx="4572000" cy="1138774"/>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BE50B1B-92FF-CD09-045E-9E8AAE083C33}"/>
                    </a:ext>
                  </a:extLst>
                </p:cNvPr>
                <p:cNvSpPr txBox="1"/>
                <p:nvPr/>
              </p:nvSpPr>
              <p:spPr>
                <a:xfrm>
                  <a:off x="532120" y="1248720"/>
                  <a:ext cx="4572000" cy="707886"/>
                </a:xfrm>
                <a:prstGeom prst="rect">
                  <a:avLst/>
                </a:prstGeom>
                <a:noFill/>
              </p:spPr>
              <p:txBody>
                <a:bodyPr wrap="square">
                  <a:spAutoFit/>
                </a:bodyPr>
                <a:lstStyle/>
                <a:p>
                  <a:r>
                    <a:rPr lang="vi-VN" sz="2000">
                      <a:latin typeface="Lato" panose="020F0502020204030203" pitchFamily="34" charset="0"/>
                      <a:ea typeface="Lato" panose="020F0502020204030203" pitchFamily="34" charset="0"/>
                      <a:cs typeface="Lato" panose="020F0502020204030203" pitchFamily="34" charset="0"/>
                    </a:rPr>
                    <a:t>Kí hiệu </a:t>
                  </a:r>
                  <a14:m>
                    <m:oMath xmlns:m="http://schemas.openxmlformats.org/officeDocument/2006/math">
                      <m:acc>
                        <m:accPr>
                          <m:chr m:val="̂"/>
                          <m:ctrlPr>
                            <a:rPr lang="en-US" sz="2000" i="1">
                              <a:latin typeface="Cambria Math" panose="02040503050406030204" pitchFamily="18" charset="0"/>
                            </a:rPr>
                          </m:ctrlPr>
                        </m:accPr>
                        <m:e>
                          <m:r>
                            <a:rPr lang="vi-VN" sz="2000" b="1" i="1">
                              <a:latin typeface="Cambria Math" panose="02040503050406030204" pitchFamily="18" charset="0"/>
                              <a:ea typeface="Calibri" panose="020F0502020204030204" pitchFamily="34" charset="0"/>
                              <a:cs typeface="Times New Roman" panose="02020603050405020304" pitchFamily="18" charset="0"/>
                            </a:rPr>
                            <m:t>𝒙</m:t>
                          </m:r>
                        </m:e>
                      </m:acc>
                    </m:oMath>
                  </a14:m>
                  <a:r>
                    <a:rPr lang="vi-VN" sz="2000">
                      <a:latin typeface="Lato" panose="020F0502020204030203" pitchFamily="34" charset="0"/>
                      <a:ea typeface="Lato" panose="020F0502020204030203" pitchFamily="34" charset="0"/>
                      <a:cs typeface="Lato" panose="020F0502020204030203" pitchFamily="34" charset="0"/>
                    </a:rPr>
                    <a:t>: dùng để diễn tả trạng thái ước tính.</a:t>
                  </a:r>
                  <a:endParaRPr lang="en-US" sz="2000">
                    <a:latin typeface="Lato" panose="020F0502020204030203" pitchFamily="34" charset="0"/>
                    <a:ea typeface="Lato" panose="020F0502020204030203" pitchFamily="34" charset="0"/>
                    <a:cs typeface="Lato" panose="020F0502020204030203" pitchFamily="34" charset="0"/>
                  </a:endParaRPr>
                </a:p>
              </p:txBody>
            </p:sp>
          </mc:Choice>
          <mc:Fallback xmlns="">
            <p:sp>
              <p:nvSpPr>
                <p:cNvPr id="8" name="TextBox 7">
                  <a:extLst>
                    <a:ext uri="{FF2B5EF4-FFF2-40B4-BE49-F238E27FC236}">
                      <a16:creationId xmlns:a16="http://schemas.microsoft.com/office/drawing/2014/main" id="{0BE50B1B-92FF-CD09-045E-9E8AAE083C33}"/>
                    </a:ext>
                  </a:extLst>
                </p:cNvPr>
                <p:cNvSpPr txBox="1">
                  <a:spLocks noRot="1" noChangeAspect="1" noMove="1" noResize="1" noEditPoints="1" noAdjustHandles="1" noChangeArrowheads="1" noChangeShapeType="1" noTextEdit="1"/>
                </p:cNvSpPr>
                <p:nvPr/>
              </p:nvSpPr>
              <p:spPr>
                <a:xfrm>
                  <a:off x="532120" y="1248720"/>
                  <a:ext cx="4572000" cy="707886"/>
                </a:xfrm>
                <a:prstGeom prst="rect">
                  <a:avLst/>
                </a:prstGeom>
                <a:blipFill>
                  <a:blip r:embed="rId4"/>
                  <a:stretch>
                    <a:fillRect l="-1257" t="-5172"/>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9E8338C9-DC7A-849F-9229-1A0F282449EA}"/>
                </a:ext>
              </a:extLst>
            </p:cNvPr>
            <p:cNvSpPr txBox="1"/>
            <p:nvPr/>
          </p:nvSpPr>
          <p:spPr>
            <a:xfrm>
              <a:off x="532120" y="1618052"/>
              <a:ext cx="4572000" cy="400110"/>
            </a:xfrm>
            <a:prstGeom prst="rect">
              <a:avLst/>
            </a:prstGeom>
            <a:noFill/>
          </p:spPr>
          <p:txBody>
            <a:bodyPr wrap="square">
              <a:spAutoFit/>
            </a:bodyPr>
            <a:lstStyle/>
            <a:p>
              <a:r>
                <a:rPr lang="en-US" sz="2000" b="1">
                  <a:latin typeface="Lato" panose="020F0502020204030203" pitchFamily="34" charset="0"/>
                  <a:ea typeface="Lato" panose="020F0502020204030203" pitchFamily="34" charset="0"/>
                  <a:cs typeface="Lato" panose="020F0502020204030203" pitchFamily="34" charset="0"/>
                </a:rPr>
                <a:t>Bước dự đoán</a:t>
              </a:r>
              <a:r>
                <a:rPr lang="vi-VN" sz="2000" b="1">
                  <a:latin typeface="Lato" panose="020F0502020204030203" pitchFamily="34" charset="0"/>
                  <a:ea typeface="Lato" panose="020F0502020204030203" pitchFamily="34" charset="0"/>
                  <a:cs typeface="Lato" panose="020F0502020204030203" pitchFamily="34" charset="0"/>
                </a:rPr>
                <a:t> (chỉ số là dấu -) </a:t>
              </a:r>
              <a:endParaRPr lang="en-US" sz="2000">
                <a:latin typeface="Lato" panose="020F0502020204030203" pitchFamily="34" charset="0"/>
                <a:ea typeface="Lato" panose="020F0502020204030203" pitchFamily="34" charset="0"/>
                <a:cs typeface="Lato" panose="020F0502020204030203" pitchFamily="34" charset="0"/>
              </a:endParaRPr>
            </a:p>
          </p:txBody>
        </p:sp>
        <p:sp>
          <p:nvSpPr>
            <p:cNvPr id="12" name="TextBox 11">
              <a:extLst>
                <a:ext uri="{FF2B5EF4-FFF2-40B4-BE49-F238E27FC236}">
                  <a16:creationId xmlns:a16="http://schemas.microsoft.com/office/drawing/2014/main" id="{54A74ABC-63E3-BD73-2532-42289DA164EF}"/>
                </a:ext>
              </a:extLst>
            </p:cNvPr>
            <p:cNvSpPr txBox="1"/>
            <p:nvPr/>
          </p:nvSpPr>
          <p:spPr>
            <a:xfrm>
              <a:off x="532120" y="1987384"/>
              <a:ext cx="4572000" cy="400110"/>
            </a:xfrm>
            <a:prstGeom prst="rect">
              <a:avLst/>
            </a:prstGeom>
            <a:noFill/>
          </p:spPr>
          <p:txBody>
            <a:bodyPr wrap="square">
              <a:spAutoFit/>
            </a:bodyPr>
            <a:lstStyle/>
            <a:p>
              <a:r>
                <a:rPr lang="en-US" sz="2000" b="1">
                  <a:latin typeface="Lato" panose="020F0502020204030203" pitchFamily="34" charset="0"/>
                  <a:ea typeface="Lato" panose="020F0502020204030203" pitchFamily="34" charset="0"/>
                  <a:cs typeface="Lato" panose="020F0502020204030203" pitchFamily="34" charset="0"/>
                </a:rPr>
                <a:t>Bước cập nhật </a:t>
              </a:r>
              <a:r>
                <a:rPr lang="vi-VN" sz="2000" b="1">
                  <a:latin typeface="Lato" panose="020F0502020204030203" pitchFamily="34" charset="0"/>
                  <a:ea typeface="Lato" panose="020F0502020204030203" pitchFamily="34" charset="0"/>
                  <a:cs typeface="Lato" panose="020F0502020204030203" pitchFamily="34" charset="0"/>
                </a:rPr>
                <a:t>(chỉ số là dấu +)</a:t>
              </a:r>
              <a:r>
                <a:rPr lang="en-US" sz="2000">
                  <a:latin typeface="Lato" panose="020F0502020204030203" pitchFamily="34" charset="0"/>
                  <a:ea typeface="Lato" panose="020F0502020204030203" pitchFamily="34" charset="0"/>
                  <a:cs typeface="Lato" panose="020F0502020204030203" pitchFamily="34" charset="0"/>
                </a:rPr>
                <a:t> </a:t>
              </a:r>
            </a:p>
          </p:txBody>
        </p:sp>
      </p:grpSp>
      <p:pic>
        <p:nvPicPr>
          <p:cNvPr id="27" name="Picture 26" descr="A diagram of mathematical equations&#10;&#10;Description automatically generated">
            <a:extLst>
              <a:ext uri="{FF2B5EF4-FFF2-40B4-BE49-F238E27FC236}">
                <a16:creationId xmlns:a16="http://schemas.microsoft.com/office/drawing/2014/main" id="{62F03814-23E9-B237-DB36-9AC8117D99FD}"/>
              </a:ext>
            </a:extLst>
          </p:cNvPr>
          <p:cNvPicPr>
            <a:picLocks noChangeAspect="1"/>
          </p:cNvPicPr>
          <p:nvPr/>
        </p:nvPicPr>
        <p:blipFill rotWithShape="1">
          <a:blip r:embed="rId5"/>
          <a:srcRect l="1012" r="1602"/>
          <a:stretch/>
        </p:blipFill>
        <p:spPr>
          <a:xfrm>
            <a:off x="5598161" y="1516733"/>
            <a:ext cx="6593638" cy="4705726"/>
          </a:xfrm>
          <a:prstGeom prst="rect">
            <a:avLst/>
          </a:prstGeom>
        </p:spPr>
      </p:pic>
      <p:sp>
        <p:nvSpPr>
          <p:cNvPr id="17" name="TextBox 16">
            <a:extLst>
              <a:ext uri="{FF2B5EF4-FFF2-40B4-BE49-F238E27FC236}">
                <a16:creationId xmlns:a16="http://schemas.microsoft.com/office/drawing/2014/main" id="{4648A4F6-42A1-0B3E-8A17-FE9301C0C90A}"/>
              </a:ext>
            </a:extLst>
          </p:cNvPr>
          <p:cNvSpPr txBox="1"/>
          <p:nvPr/>
        </p:nvSpPr>
        <p:spPr>
          <a:xfrm>
            <a:off x="0" y="1084089"/>
            <a:ext cx="4572000" cy="584775"/>
          </a:xfrm>
          <a:prstGeom prst="rect">
            <a:avLst/>
          </a:prstGeom>
          <a:noFill/>
        </p:spPr>
        <p:txBody>
          <a:bodyPr wrap="square">
            <a:spAutoFit/>
          </a:bodyPr>
          <a:lstStyle/>
          <a:p>
            <a:r>
              <a:rPr lang="en-US" sz="3200" b="1">
                <a:solidFill>
                  <a:srgbClr val="C02034"/>
                </a:solidFill>
                <a:latin typeface="Lato" panose="020F0502020204030203" pitchFamily="34" charset="0"/>
                <a:ea typeface="Calibri" panose="020F0502020204030204" pitchFamily="34" charset="0"/>
              </a:rPr>
              <a:t>Bộ lọc Kalman</a:t>
            </a:r>
            <a:endParaRPr lang="en-US" sz="3200" b="1">
              <a:solidFill>
                <a:srgbClr val="C02034"/>
              </a:solidFill>
              <a:latin typeface="Lato" panose="020F0502020204030203" pitchFamily="34" charset="0"/>
            </a:endParaRPr>
          </a:p>
        </p:txBody>
      </p:sp>
      <p:sp>
        <p:nvSpPr>
          <p:cNvPr id="3" name="Rectangle 2">
            <a:extLst>
              <a:ext uri="{FF2B5EF4-FFF2-40B4-BE49-F238E27FC236}">
                <a16:creationId xmlns:a16="http://schemas.microsoft.com/office/drawing/2014/main" id="{E9B686F6-A471-0115-D232-872EC7134FAF}"/>
              </a:ext>
            </a:extLst>
          </p:cNvPr>
          <p:cNvSpPr/>
          <p:nvPr/>
        </p:nvSpPr>
        <p:spPr>
          <a:xfrm>
            <a:off x="732940" y="3417250"/>
            <a:ext cx="2080410" cy="1400856"/>
          </a:xfrm>
          <a:prstGeom prst="rect">
            <a:avLst/>
          </a:prstGeom>
          <a:noFill/>
          <a:ln w="38100">
            <a:solidFill>
              <a:srgbClr val="C02034"/>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43DEBF4-C6BE-A9C2-4C44-8E76B3F35850}"/>
              </a:ext>
            </a:extLst>
          </p:cNvPr>
          <p:cNvSpPr txBox="1"/>
          <p:nvPr/>
        </p:nvSpPr>
        <p:spPr>
          <a:xfrm>
            <a:off x="981316" y="4905806"/>
            <a:ext cx="1811714" cy="400110"/>
          </a:xfrm>
          <a:prstGeom prst="rect">
            <a:avLst/>
          </a:prstGeom>
          <a:noFill/>
        </p:spPr>
        <p:txBody>
          <a:bodyPr wrap="none" rtlCol="0">
            <a:spAutoFit/>
          </a:bodyPr>
          <a:lstStyle/>
          <a:p>
            <a:r>
              <a:rPr lang="vi-VN" sz="2000" b="1">
                <a:solidFill>
                  <a:srgbClr val="C02034"/>
                </a:solidFill>
                <a:latin typeface="Lato" panose="020F0502020204030203" pitchFamily="34" charset="0"/>
                <a:ea typeface="Lato" panose="020F0502020204030203" pitchFamily="34" charset="0"/>
                <a:cs typeface="Lato" panose="020F0502020204030203" pitchFamily="34" charset="0"/>
              </a:rPr>
              <a:t>Bước dự đoán</a:t>
            </a:r>
            <a:endParaRPr lang="en-US" sz="2000" b="1">
              <a:solidFill>
                <a:srgbClr val="C02034"/>
              </a:solidFill>
              <a:latin typeface="Lato" panose="020F0502020204030203" pitchFamily="34" charset="0"/>
              <a:ea typeface="Lato" panose="020F0502020204030203" pitchFamily="34" charset="0"/>
              <a:cs typeface="Lato" panose="020F0502020204030203" pitchFamily="34" charset="0"/>
            </a:endParaRPr>
          </a:p>
        </p:txBody>
      </p:sp>
      <p:cxnSp>
        <p:nvCxnSpPr>
          <p:cNvPr id="26" name="Straight Arrow Connector 25">
            <a:extLst>
              <a:ext uri="{FF2B5EF4-FFF2-40B4-BE49-F238E27FC236}">
                <a16:creationId xmlns:a16="http://schemas.microsoft.com/office/drawing/2014/main" id="{47CE1DF0-3FDD-F085-F87E-C47ABBCAED8B}"/>
              </a:ext>
            </a:extLst>
          </p:cNvPr>
          <p:cNvCxnSpPr>
            <a:cxnSpLocks/>
            <a:stCxn id="6" idx="0"/>
          </p:cNvCxnSpPr>
          <p:nvPr/>
        </p:nvCxnSpPr>
        <p:spPr>
          <a:xfrm flipV="1">
            <a:off x="2799080" y="3081547"/>
            <a:ext cx="2819401" cy="422179"/>
          </a:xfrm>
          <a:prstGeom prst="straightConnector1">
            <a:avLst/>
          </a:prstGeom>
          <a:ln w="28575">
            <a:solidFill>
              <a:srgbClr val="C02034"/>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80444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100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11</a:t>
            </a:fld>
            <a:endParaRPr lang="en-US" dirty="0"/>
          </a:p>
        </p:txBody>
      </p:sp>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a:noAutofit/>
          </a:bodyPr>
          <a:lstStyle/>
          <a:p>
            <a:pPr algn="ctr"/>
            <a:r>
              <a:rPr lang="vi-VN" sz="3600"/>
              <a:t>Cơ sở lý thuyết</a:t>
            </a:r>
            <a:endParaRPr lang="en-US" sz="3600"/>
          </a:p>
        </p:txBody>
      </p:sp>
      <p:sp>
        <p:nvSpPr>
          <p:cNvPr id="17" name="TextBox 16">
            <a:extLst>
              <a:ext uri="{FF2B5EF4-FFF2-40B4-BE49-F238E27FC236}">
                <a16:creationId xmlns:a16="http://schemas.microsoft.com/office/drawing/2014/main" id="{4648A4F6-42A1-0B3E-8A17-FE9301C0C90A}"/>
              </a:ext>
            </a:extLst>
          </p:cNvPr>
          <p:cNvSpPr txBox="1"/>
          <p:nvPr/>
        </p:nvSpPr>
        <p:spPr>
          <a:xfrm>
            <a:off x="0" y="1085549"/>
            <a:ext cx="4572000" cy="584775"/>
          </a:xfrm>
          <a:prstGeom prst="rect">
            <a:avLst/>
          </a:prstGeom>
          <a:noFill/>
        </p:spPr>
        <p:txBody>
          <a:bodyPr wrap="square">
            <a:spAutoFit/>
          </a:bodyPr>
          <a:lstStyle/>
          <a:p>
            <a:r>
              <a:rPr lang="en-US" sz="3200" b="1">
                <a:solidFill>
                  <a:srgbClr val="C02034"/>
                </a:solidFill>
                <a:latin typeface="Lato" panose="020F0502020204030203" pitchFamily="34" charset="0"/>
                <a:ea typeface="Calibri" panose="020F0502020204030204" pitchFamily="34" charset="0"/>
              </a:rPr>
              <a:t>Bộ lọc Kalman</a:t>
            </a:r>
            <a:endParaRPr lang="en-US" sz="3200" b="1">
              <a:solidFill>
                <a:srgbClr val="C02034"/>
              </a:solidFill>
              <a:latin typeface="Lato" panose="020F0502020204030203" pitchFamily="34" charset="0"/>
            </a:endParaRPr>
          </a:p>
        </p:txBody>
      </p:sp>
      <p:pic>
        <p:nvPicPr>
          <p:cNvPr id="9" name="Picture 8" descr="A diagram of mathematical equations&#10;&#10;Description automatically generated">
            <a:extLst>
              <a:ext uri="{FF2B5EF4-FFF2-40B4-BE49-F238E27FC236}">
                <a16:creationId xmlns:a16="http://schemas.microsoft.com/office/drawing/2014/main" id="{96FE0453-38B6-B8A6-2BCC-3C8AAAA951E7}"/>
              </a:ext>
            </a:extLst>
          </p:cNvPr>
          <p:cNvPicPr>
            <a:picLocks noChangeAspect="1"/>
          </p:cNvPicPr>
          <p:nvPr/>
        </p:nvPicPr>
        <p:blipFill>
          <a:blip r:embed="rId3"/>
          <a:stretch>
            <a:fillRect/>
          </a:stretch>
        </p:blipFill>
        <p:spPr>
          <a:xfrm>
            <a:off x="0" y="1661514"/>
            <a:ext cx="6643503" cy="4617366"/>
          </a:xfrm>
          <a:prstGeom prst="rect">
            <a:avLst/>
          </a:prstGeom>
        </p:spPr>
      </p:pic>
      <p:pic>
        <p:nvPicPr>
          <p:cNvPr id="20" name="Picture 19" descr="A diagram of a function&#10;&#10;Description automatically generated">
            <a:extLst>
              <a:ext uri="{FF2B5EF4-FFF2-40B4-BE49-F238E27FC236}">
                <a16:creationId xmlns:a16="http://schemas.microsoft.com/office/drawing/2014/main" id="{4BA02FDB-E0FC-46EA-7DCA-6AA73AB4E5D3}"/>
              </a:ext>
            </a:extLst>
          </p:cNvPr>
          <p:cNvPicPr>
            <a:picLocks noChangeAspect="1"/>
          </p:cNvPicPr>
          <p:nvPr/>
        </p:nvPicPr>
        <p:blipFill>
          <a:blip r:embed="rId4"/>
          <a:stretch>
            <a:fillRect/>
          </a:stretch>
        </p:blipFill>
        <p:spPr>
          <a:xfrm>
            <a:off x="6645655" y="4158573"/>
            <a:ext cx="5509325" cy="1378627"/>
          </a:xfrm>
          <a:prstGeom prst="rect">
            <a:avLst/>
          </a:prstGeom>
        </p:spPr>
      </p:pic>
      <p:grpSp>
        <p:nvGrpSpPr>
          <p:cNvPr id="21" name="Group 20">
            <a:extLst>
              <a:ext uri="{FF2B5EF4-FFF2-40B4-BE49-F238E27FC236}">
                <a16:creationId xmlns:a16="http://schemas.microsoft.com/office/drawing/2014/main" id="{DA74F164-37BA-F2D0-0DC3-F60432DB0C11}"/>
              </a:ext>
            </a:extLst>
          </p:cNvPr>
          <p:cNvGrpSpPr/>
          <p:nvPr/>
        </p:nvGrpSpPr>
        <p:grpSpPr>
          <a:xfrm>
            <a:off x="6564975" y="2161273"/>
            <a:ext cx="5334736" cy="1138774"/>
            <a:chOff x="532120" y="1248720"/>
            <a:chExt cx="4572000" cy="1138774"/>
          </a:xfrm>
        </p:grpSpPr>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BE50B1B-92FF-CD09-045E-9E8AAE083C33}"/>
                    </a:ext>
                  </a:extLst>
                </p:cNvPr>
                <p:cNvSpPr txBox="1"/>
                <p:nvPr/>
              </p:nvSpPr>
              <p:spPr>
                <a:xfrm>
                  <a:off x="532120" y="1248720"/>
                  <a:ext cx="4572000" cy="707886"/>
                </a:xfrm>
                <a:prstGeom prst="rect">
                  <a:avLst/>
                </a:prstGeom>
                <a:noFill/>
              </p:spPr>
              <p:txBody>
                <a:bodyPr wrap="square">
                  <a:spAutoFit/>
                </a:bodyPr>
                <a:lstStyle/>
                <a:p>
                  <a:r>
                    <a:rPr lang="vi-VN" sz="2000">
                      <a:latin typeface="Lato" panose="020F0502020204030203" pitchFamily="34" charset="0"/>
                      <a:ea typeface="Lato" panose="020F0502020204030203" pitchFamily="34" charset="0"/>
                      <a:cs typeface="Lato" panose="020F0502020204030203" pitchFamily="34" charset="0"/>
                    </a:rPr>
                    <a:t>Kí hiệu </a:t>
                  </a:r>
                  <a14:m>
                    <m:oMath xmlns:m="http://schemas.openxmlformats.org/officeDocument/2006/math">
                      <m:acc>
                        <m:accPr>
                          <m:chr m:val="̂"/>
                          <m:ctrlPr>
                            <a:rPr lang="en-US" sz="2000" i="1">
                              <a:latin typeface="Cambria Math" panose="02040503050406030204" pitchFamily="18" charset="0"/>
                            </a:rPr>
                          </m:ctrlPr>
                        </m:accPr>
                        <m:e>
                          <m:r>
                            <a:rPr lang="vi-VN" sz="2000" b="1" i="1">
                              <a:latin typeface="Cambria Math" panose="02040503050406030204" pitchFamily="18" charset="0"/>
                              <a:ea typeface="Calibri" panose="020F0502020204030204" pitchFamily="34" charset="0"/>
                              <a:cs typeface="Times New Roman" panose="02020603050405020304" pitchFamily="18" charset="0"/>
                            </a:rPr>
                            <m:t>𝒙</m:t>
                          </m:r>
                        </m:e>
                      </m:acc>
                    </m:oMath>
                  </a14:m>
                  <a:r>
                    <a:rPr lang="vi-VN" sz="2000">
                      <a:latin typeface="Lato" panose="020F0502020204030203" pitchFamily="34" charset="0"/>
                      <a:ea typeface="Lato" panose="020F0502020204030203" pitchFamily="34" charset="0"/>
                      <a:cs typeface="Lato" panose="020F0502020204030203" pitchFamily="34" charset="0"/>
                    </a:rPr>
                    <a:t>: dùng để diễn tả trạng thái ước tính.</a:t>
                  </a:r>
                  <a:endParaRPr lang="en-US" sz="2000">
                    <a:latin typeface="Lato" panose="020F0502020204030203" pitchFamily="34" charset="0"/>
                    <a:ea typeface="Lato" panose="020F0502020204030203" pitchFamily="34" charset="0"/>
                    <a:cs typeface="Lato" panose="020F0502020204030203" pitchFamily="34" charset="0"/>
                  </a:endParaRPr>
                </a:p>
              </p:txBody>
            </p:sp>
          </mc:Choice>
          <mc:Fallback xmlns="">
            <p:sp>
              <p:nvSpPr>
                <p:cNvPr id="22" name="TextBox 21">
                  <a:extLst>
                    <a:ext uri="{FF2B5EF4-FFF2-40B4-BE49-F238E27FC236}">
                      <a16:creationId xmlns:a16="http://schemas.microsoft.com/office/drawing/2014/main" id="{0BE50B1B-92FF-CD09-045E-9E8AAE083C33}"/>
                    </a:ext>
                  </a:extLst>
                </p:cNvPr>
                <p:cNvSpPr txBox="1">
                  <a:spLocks noRot="1" noChangeAspect="1" noMove="1" noResize="1" noEditPoints="1" noAdjustHandles="1" noChangeArrowheads="1" noChangeShapeType="1" noTextEdit="1"/>
                </p:cNvSpPr>
                <p:nvPr/>
              </p:nvSpPr>
              <p:spPr>
                <a:xfrm>
                  <a:off x="532120" y="1248720"/>
                  <a:ext cx="4572000" cy="707886"/>
                </a:xfrm>
                <a:prstGeom prst="rect">
                  <a:avLst/>
                </a:prstGeom>
                <a:blipFill>
                  <a:blip r:embed="rId5"/>
                  <a:stretch>
                    <a:fillRect l="-1257" t="-5172"/>
                  </a:stretch>
                </a:blipFill>
              </p:spPr>
              <p:txBody>
                <a:bodyPr/>
                <a:lstStyle/>
                <a:p>
                  <a:r>
                    <a:rPr lang="en-US">
                      <a:noFill/>
                    </a:rPr>
                    <a:t> </a:t>
                  </a:r>
                </a:p>
              </p:txBody>
            </p:sp>
          </mc:Fallback>
        </mc:AlternateContent>
        <p:sp>
          <p:nvSpPr>
            <p:cNvPr id="23" name="TextBox 22">
              <a:extLst>
                <a:ext uri="{FF2B5EF4-FFF2-40B4-BE49-F238E27FC236}">
                  <a16:creationId xmlns:a16="http://schemas.microsoft.com/office/drawing/2014/main" id="{9E8338C9-DC7A-849F-9229-1A0F282449EA}"/>
                </a:ext>
              </a:extLst>
            </p:cNvPr>
            <p:cNvSpPr txBox="1"/>
            <p:nvPr/>
          </p:nvSpPr>
          <p:spPr>
            <a:xfrm>
              <a:off x="532120" y="1618052"/>
              <a:ext cx="4572000" cy="400110"/>
            </a:xfrm>
            <a:prstGeom prst="rect">
              <a:avLst/>
            </a:prstGeom>
            <a:noFill/>
          </p:spPr>
          <p:txBody>
            <a:bodyPr wrap="square">
              <a:spAutoFit/>
            </a:bodyPr>
            <a:lstStyle/>
            <a:p>
              <a:r>
                <a:rPr lang="en-US" sz="2000" b="1">
                  <a:latin typeface="Lato" panose="020F0502020204030203" pitchFamily="34" charset="0"/>
                  <a:ea typeface="Lato" panose="020F0502020204030203" pitchFamily="34" charset="0"/>
                  <a:cs typeface="Lato" panose="020F0502020204030203" pitchFamily="34" charset="0"/>
                </a:rPr>
                <a:t>Bước dự đoán</a:t>
              </a:r>
              <a:r>
                <a:rPr lang="vi-VN" sz="2000" b="1">
                  <a:latin typeface="Lato" panose="020F0502020204030203" pitchFamily="34" charset="0"/>
                  <a:ea typeface="Lato" panose="020F0502020204030203" pitchFamily="34" charset="0"/>
                  <a:cs typeface="Lato" panose="020F0502020204030203" pitchFamily="34" charset="0"/>
                </a:rPr>
                <a:t> (chỉ số là dấu -) </a:t>
              </a:r>
              <a:endParaRPr lang="en-US" sz="2000">
                <a:latin typeface="Lato" panose="020F0502020204030203" pitchFamily="34" charset="0"/>
                <a:ea typeface="Lato" panose="020F0502020204030203" pitchFamily="34" charset="0"/>
                <a:cs typeface="Lato" panose="020F0502020204030203" pitchFamily="34" charset="0"/>
              </a:endParaRPr>
            </a:p>
          </p:txBody>
        </p:sp>
        <p:sp>
          <p:nvSpPr>
            <p:cNvPr id="24" name="TextBox 23">
              <a:extLst>
                <a:ext uri="{FF2B5EF4-FFF2-40B4-BE49-F238E27FC236}">
                  <a16:creationId xmlns:a16="http://schemas.microsoft.com/office/drawing/2014/main" id="{54A74ABC-63E3-BD73-2532-42289DA164EF}"/>
                </a:ext>
              </a:extLst>
            </p:cNvPr>
            <p:cNvSpPr txBox="1"/>
            <p:nvPr/>
          </p:nvSpPr>
          <p:spPr>
            <a:xfrm>
              <a:off x="532120" y="1987384"/>
              <a:ext cx="4572000" cy="400110"/>
            </a:xfrm>
            <a:prstGeom prst="rect">
              <a:avLst/>
            </a:prstGeom>
            <a:noFill/>
          </p:spPr>
          <p:txBody>
            <a:bodyPr wrap="square">
              <a:spAutoFit/>
            </a:bodyPr>
            <a:lstStyle/>
            <a:p>
              <a:r>
                <a:rPr lang="en-US" sz="2000" b="1">
                  <a:latin typeface="Lato" panose="020F0502020204030203" pitchFamily="34" charset="0"/>
                  <a:ea typeface="Lato" panose="020F0502020204030203" pitchFamily="34" charset="0"/>
                  <a:cs typeface="Lato" panose="020F0502020204030203" pitchFamily="34" charset="0"/>
                </a:rPr>
                <a:t>Bước cập nhật </a:t>
              </a:r>
              <a:r>
                <a:rPr lang="vi-VN" sz="2000" b="1">
                  <a:latin typeface="Lato" panose="020F0502020204030203" pitchFamily="34" charset="0"/>
                  <a:ea typeface="Lato" panose="020F0502020204030203" pitchFamily="34" charset="0"/>
                  <a:cs typeface="Lato" panose="020F0502020204030203" pitchFamily="34" charset="0"/>
                </a:rPr>
                <a:t>(chỉ số là dấu +)</a:t>
              </a:r>
              <a:r>
                <a:rPr lang="en-US" sz="2000">
                  <a:latin typeface="Lato" panose="020F0502020204030203" pitchFamily="34" charset="0"/>
                  <a:ea typeface="Lato" panose="020F0502020204030203" pitchFamily="34" charset="0"/>
                  <a:cs typeface="Lato" panose="020F0502020204030203" pitchFamily="34" charset="0"/>
                </a:rPr>
                <a:t> </a:t>
              </a:r>
            </a:p>
          </p:txBody>
        </p:sp>
      </p:grpSp>
      <p:sp>
        <p:nvSpPr>
          <p:cNvPr id="26" name="Rectangle 25">
            <a:extLst>
              <a:ext uri="{FF2B5EF4-FFF2-40B4-BE49-F238E27FC236}">
                <a16:creationId xmlns:a16="http://schemas.microsoft.com/office/drawing/2014/main" id="{E9B686F6-A471-0115-D232-872EC7134FAF}"/>
              </a:ext>
            </a:extLst>
          </p:cNvPr>
          <p:cNvSpPr/>
          <p:nvPr/>
        </p:nvSpPr>
        <p:spPr>
          <a:xfrm>
            <a:off x="9400317" y="4158573"/>
            <a:ext cx="685800" cy="1514684"/>
          </a:xfrm>
          <a:prstGeom prst="rect">
            <a:avLst/>
          </a:prstGeom>
          <a:noFill/>
          <a:ln w="38100">
            <a:solidFill>
              <a:srgbClr val="C02034"/>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843DEBF4-C6BE-A9C2-4C44-8E76B3F35850}"/>
              </a:ext>
            </a:extLst>
          </p:cNvPr>
          <p:cNvSpPr txBox="1"/>
          <p:nvPr/>
        </p:nvSpPr>
        <p:spPr>
          <a:xfrm>
            <a:off x="8790071" y="5722582"/>
            <a:ext cx="1906291" cy="400110"/>
          </a:xfrm>
          <a:prstGeom prst="rect">
            <a:avLst/>
          </a:prstGeom>
          <a:noFill/>
        </p:spPr>
        <p:txBody>
          <a:bodyPr wrap="none" rtlCol="0">
            <a:spAutoFit/>
          </a:bodyPr>
          <a:lstStyle/>
          <a:p>
            <a:r>
              <a:rPr lang="vi-VN" sz="2000" b="1">
                <a:solidFill>
                  <a:srgbClr val="C02034"/>
                </a:solidFill>
                <a:latin typeface="Lato" panose="020F0502020204030203" pitchFamily="34" charset="0"/>
                <a:ea typeface="Lato" panose="020F0502020204030203" pitchFamily="34" charset="0"/>
                <a:cs typeface="Lato" panose="020F0502020204030203" pitchFamily="34" charset="0"/>
              </a:rPr>
              <a:t>Bước cập  nhật</a:t>
            </a:r>
            <a:endParaRPr lang="en-US" sz="2000" b="1">
              <a:solidFill>
                <a:srgbClr val="C02034"/>
              </a:solidFill>
              <a:latin typeface="Lato" panose="020F0502020204030203" pitchFamily="34" charset="0"/>
              <a:ea typeface="Lato" panose="020F0502020204030203" pitchFamily="34" charset="0"/>
              <a:cs typeface="Lato" panose="020F0502020204030203" pitchFamily="34" charset="0"/>
            </a:endParaRPr>
          </a:p>
        </p:txBody>
      </p:sp>
      <p:cxnSp>
        <p:nvCxnSpPr>
          <p:cNvPr id="28" name="Straight Arrow Connector 27">
            <a:extLst>
              <a:ext uri="{FF2B5EF4-FFF2-40B4-BE49-F238E27FC236}">
                <a16:creationId xmlns:a16="http://schemas.microsoft.com/office/drawing/2014/main" id="{18F5ECE7-02CC-DB8D-583C-F53694D33B93}"/>
              </a:ext>
            </a:extLst>
          </p:cNvPr>
          <p:cNvCxnSpPr>
            <a:cxnSpLocks/>
            <a:stCxn id="20" idx="0"/>
          </p:cNvCxnSpPr>
          <p:nvPr/>
        </p:nvCxnSpPr>
        <p:spPr>
          <a:xfrm flipH="1" flipV="1">
            <a:off x="6451600" y="4013200"/>
            <a:ext cx="2948718" cy="145373"/>
          </a:xfrm>
          <a:prstGeom prst="straightConnector1">
            <a:avLst/>
          </a:prstGeom>
          <a:ln w="28575">
            <a:solidFill>
              <a:srgbClr val="C02034"/>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5934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12</a:t>
            </a:fld>
            <a:endParaRPr lang="en-US" dirty="0"/>
          </a:p>
        </p:txBody>
      </p:sp>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a:noAutofit/>
          </a:bodyPr>
          <a:lstStyle/>
          <a:p>
            <a:pPr algn="ctr"/>
            <a:r>
              <a:rPr lang="vi-VN" sz="3600"/>
              <a:t>Cơ sở lý thuyết</a:t>
            </a:r>
            <a:endParaRPr lang="en-US" sz="3600"/>
          </a:p>
        </p:txBody>
      </p:sp>
      <p:sp>
        <p:nvSpPr>
          <p:cNvPr id="3" name="TextBox 2">
            <a:extLst>
              <a:ext uri="{FF2B5EF4-FFF2-40B4-BE49-F238E27FC236}">
                <a16:creationId xmlns:a16="http://schemas.microsoft.com/office/drawing/2014/main" id="{EF5FA4F2-A0F7-668D-CD00-96F6DB51CAA2}"/>
              </a:ext>
            </a:extLst>
          </p:cNvPr>
          <p:cNvSpPr txBox="1"/>
          <p:nvPr/>
        </p:nvSpPr>
        <p:spPr>
          <a:xfrm>
            <a:off x="0" y="1088313"/>
            <a:ext cx="4572000" cy="1077218"/>
          </a:xfrm>
          <a:prstGeom prst="rect">
            <a:avLst/>
          </a:prstGeom>
          <a:noFill/>
        </p:spPr>
        <p:txBody>
          <a:bodyPr wrap="square">
            <a:spAutoFit/>
          </a:bodyPr>
          <a:lstStyle/>
          <a:p>
            <a:r>
              <a:rPr lang="vi-VN" sz="3200" b="1">
                <a:solidFill>
                  <a:srgbClr val="C02034"/>
                </a:solidFill>
                <a:latin typeface="Lato" panose="020F0502020204030203" pitchFamily="34" charset="0"/>
                <a:ea typeface="Calibri" panose="020F0502020204030204" pitchFamily="34" charset="0"/>
              </a:rPr>
              <a:t>Khoảng cách Mahalanobis</a:t>
            </a:r>
            <a:endParaRPr lang="en-US" sz="3200" b="1">
              <a:solidFill>
                <a:srgbClr val="C02034"/>
              </a:solidFill>
              <a:latin typeface="Lato" panose="020F0502020204030203" pitchFamily="34"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9180206-94C1-28DD-E65D-E4BF7F709932}"/>
                  </a:ext>
                </a:extLst>
              </p:cNvPr>
              <p:cNvSpPr txBox="1"/>
              <p:nvPr/>
            </p:nvSpPr>
            <p:spPr>
              <a:xfrm>
                <a:off x="1665478" y="2459824"/>
                <a:ext cx="8861043" cy="10944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3200" i="1" smtClean="0">
                              <a:solidFill>
                                <a:schemeClr val="tx1"/>
                              </a:solidFill>
                              <a:latin typeface="Cambria Math" panose="02040503050406030204" pitchFamily="18" charset="0"/>
                            </a:rPr>
                          </m:ctrlPr>
                        </m:sSubPr>
                        <m:e>
                          <m:r>
                            <a:rPr lang="en-US" sz="3200" i="1">
                              <a:solidFill>
                                <a:schemeClr val="tx1"/>
                              </a:solidFill>
                              <a:latin typeface="Cambria Math" panose="02040503050406030204" pitchFamily="18" charset="0"/>
                            </a:rPr>
                            <m:t>𝑑</m:t>
                          </m:r>
                        </m:e>
                        <m:sub>
                          <m:r>
                            <a:rPr lang="en-US" sz="3200" i="1">
                              <a:solidFill>
                                <a:schemeClr val="tx1"/>
                              </a:solidFill>
                              <a:latin typeface="Cambria Math" panose="02040503050406030204" pitchFamily="18" charset="0"/>
                            </a:rPr>
                            <m:t>𝑛</m:t>
                          </m:r>
                        </m:sub>
                      </m:sSub>
                      <m:r>
                        <a:rPr lang="en-US" sz="3200">
                          <a:solidFill>
                            <a:schemeClr val="tx1"/>
                          </a:solidFill>
                          <a:latin typeface="Cambria Math" panose="02040503050406030204" pitchFamily="18" charset="0"/>
                        </a:rPr>
                        <m:t>= </m:t>
                      </m:r>
                      <m:rad>
                        <m:radPr>
                          <m:degHide m:val="on"/>
                          <m:ctrlPr>
                            <a:rPr lang="en-US" sz="3200" i="1">
                              <a:solidFill>
                                <a:schemeClr val="tx1"/>
                              </a:solidFill>
                              <a:latin typeface="Cambria Math" panose="02040503050406030204" pitchFamily="18" charset="0"/>
                            </a:rPr>
                          </m:ctrlPr>
                        </m:radPr>
                        <m:deg/>
                        <m:e>
                          <m:sSup>
                            <m:sSupPr>
                              <m:ctrlPr>
                                <a:rPr lang="en-US" sz="3200" i="1">
                                  <a:solidFill>
                                    <a:schemeClr val="tx1"/>
                                  </a:solidFill>
                                  <a:latin typeface="Cambria Math" panose="02040503050406030204" pitchFamily="18" charset="0"/>
                                </a:rPr>
                              </m:ctrlPr>
                            </m:sSupPr>
                            <m:e>
                              <m:d>
                                <m:dPr>
                                  <m:ctrlPr>
                                    <a:rPr lang="en-US" sz="3200" i="1">
                                      <a:solidFill>
                                        <a:schemeClr val="tx1"/>
                                      </a:solidFill>
                                      <a:latin typeface="Cambria Math" panose="02040503050406030204" pitchFamily="18" charset="0"/>
                                    </a:rPr>
                                  </m:ctrlPr>
                                </m:dPr>
                                <m:e>
                                  <m:sSub>
                                    <m:sSubPr>
                                      <m:ctrlPr>
                                        <a:rPr lang="en-US" sz="3200" i="1">
                                          <a:solidFill>
                                            <a:schemeClr val="tx1"/>
                                          </a:solidFill>
                                          <a:latin typeface="Cambria Math" panose="02040503050406030204" pitchFamily="18" charset="0"/>
                                        </a:rPr>
                                      </m:ctrlPr>
                                    </m:sSubPr>
                                    <m:e>
                                      <m:r>
                                        <a:rPr lang="en-US" sz="3200" b="1" i="1">
                                          <a:solidFill>
                                            <a:schemeClr val="tx1"/>
                                          </a:solidFill>
                                          <a:latin typeface="Cambria Math" panose="02040503050406030204" pitchFamily="18" charset="0"/>
                                        </a:rPr>
                                        <m:t>𝒛</m:t>
                                      </m:r>
                                    </m:e>
                                    <m:sub>
                                      <m:r>
                                        <a:rPr lang="en-US" sz="3200" i="1">
                                          <a:solidFill>
                                            <a:schemeClr val="tx1"/>
                                          </a:solidFill>
                                          <a:latin typeface="Cambria Math" panose="02040503050406030204" pitchFamily="18" charset="0"/>
                                        </a:rPr>
                                        <m:t>𝑛</m:t>
                                      </m:r>
                                    </m:sub>
                                  </m:sSub>
                                  <m:r>
                                    <a:rPr lang="en-US" sz="3200">
                                      <a:solidFill>
                                        <a:schemeClr val="tx1"/>
                                      </a:solidFill>
                                      <a:latin typeface="Cambria Math" panose="02040503050406030204" pitchFamily="18" charset="0"/>
                                    </a:rPr>
                                    <m:t>−</m:t>
                                  </m:r>
                                  <m:r>
                                    <a:rPr lang="en-US" sz="3200" i="1">
                                      <a:solidFill>
                                        <a:schemeClr val="tx1"/>
                                      </a:solidFill>
                                      <a:latin typeface="Cambria Math" panose="02040503050406030204" pitchFamily="18" charset="0"/>
                                    </a:rPr>
                                    <m:t>𝐻</m:t>
                                  </m:r>
                                  <m:r>
                                    <a:rPr lang="en-US" sz="3200">
                                      <a:solidFill>
                                        <a:schemeClr val="tx1"/>
                                      </a:solidFill>
                                      <a:latin typeface="Cambria Math" panose="02040503050406030204" pitchFamily="18" charset="0"/>
                                    </a:rPr>
                                    <m:t>.</m:t>
                                  </m:r>
                                  <m:sSub>
                                    <m:sSubPr>
                                      <m:ctrlPr>
                                        <a:rPr lang="en-US" sz="3200" i="1">
                                          <a:solidFill>
                                            <a:schemeClr val="tx1"/>
                                          </a:solidFill>
                                          <a:latin typeface="Cambria Math" panose="02040503050406030204" pitchFamily="18" charset="0"/>
                                        </a:rPr>
                                      </m:ctrlPr>
                                    </m:sSubPr>
                                    <m:e>
                                      <m:acc>
                                        <m:accPr>
                                          <m:chr m:val="̂"/>
                                          <m:ctrlPr>
                                            <a:rPr lang="en-US" sz="3200" b="1" i="1">
                                              <a:solidFill>
                                                <a:schemeClr val="tx1"/>
                                              </a:solidFill>
                                              <a:latin typeface="Cambria Math" panose="02040503050406030204" pitchFamily="18" charset="0"/>
                                            </a:rPr>
                                          </m:ctrlPr>
                                        </m:accPr>
                                        <m:e>
                                          <m:r>
                                            <a:rPr lang="en-US" sz="3200" b="1" i="1">
                                              <a:solidFill>
                                                <a:schemeClr val="tx1"/>
                                              </a:solidFill>
                                              <a:latin typeface="Cambria Math" panose="02040503050406030204" pitchFamily="18" charset="0"/>
                                            </a:rPr>
                                            <m:t>𝒙</m:t>
                                          </m:r>
                                        </m:e>
                                      </m:acc>
                                    </m:e>
                                    <m:sub>
                                      <m:r>
                                        <a:rPr lang="en-US" sz="3200" i="1">
                                          <a:solidFill>
                                            <a:schemeClr val="tx1"/>
                                          </a:solidFill>
                                          <a:latin typeface="Cambria Math" panose="02040503050406030204" pitchFamily="18" charset="0"/>
                                        </a:rPr>
                                        <m:t>𝑛</m:t>
                                      </m:r>
                                      <m:d>
                                        <m:dPr>
                                          <m:ctrlPr>
                                            <a:rPr lang="en-US" sz="3200" i="1">
                                              <a:solidFill>
                                                <a:schemeClr val="tx1"/>
                                              </a:solidFill>
                                              <a:latin typeface="Cambria Math" panose="02040503050406030204" pitchFamily="18" charset="0"/>
                                            </a:rPr>
                                          </m:ctrlPr>
                                        </m:dPr>
                                        <m:e>
                                          <m:r>
                                            <a:rPr lang="en-US" sz="3200">
                                              <a:solidFill>
                                                <a:schemeClr val="tx1"/>
                                              </a:solidFill>
                                              <a:latin typeface="Cambria Math" panose="02040503050406030204" pitchFamily="18" charset="0"/>
                                            </a:rPr>
                                            <m:t>−</m:t>
                                          </m:r>
                                        </m:e>
                                      </m:d>
                                    </m:sub>
                                  </m:sSub>
                                </m:e>
                              </m:d>
                              <m:r>
                                <a:rPr lang="en-US" sz="3200">
                                  <a:solidFill>
                                    <a:schemeClr val="tx1"/>
                                  </a:solidFill>
                                  <a:latin typeface="Cambria Math" panose="02040503050406030204" pitchFamily="18" charset="0"/>
                                </a:rPr>
                                <m:t> </m:t>
                              </m:r>
                            </m:e>
                            <m:sup>
                              <m:r>
                                <a:rPr lang="en-US" sz="3200" i="1">
                                  <a:solidFill>
                                    <a:schemeClr val="tx1"/>
                                  </a:solidFill>
                                  <a:latin typeface="Cambria Math" panose="02040503050406030204" pitchFamily="18" charset="0"/>
                                </a:rPr>
                                <m:t>𝑇</m:t>
                              </m:r>
                            </m:sup>
                          </m:sSup>
                          <m:sSup>
                            <m:sSupPr>
                              <m:ctrlPr>
                                <a:rPr lang="en-US" sz="3200" i="1">
                                  <a:solidFill>
                                    <a:schemeClr val="tx1"/>
                                  </a:solidFill>
                                  <a:latin typeface="Cambria Math" panose="02040503050406030204" pitchFamily="18" charset="0"/>
                                </a:rPr>
                              </m:ctrlPr>
                            </m:sSupPr>
                            <m:e>
                              <m:sSub>
                                <m:sSubPr>
                                  <m:ctrlPr>
                                    <a:rPr lang="en-US" sz="3200" i="1">
                                      <a:solidFill>
                                        <a:srgbClr val="836967"/>
                                      </a:solidFill>
                                      <a:latin typeface="Cambria Math" panose="02040503050406030204" pitchFamily="18" charset="0"/>
                                    </a:rPr>
                                  </m:ctrlPr>
                                </m:sSubPr>
                                <m:e>
                                  <m:r>
                                    <a:rPr lang="en-US" sz="3200" b="1" i="1">
                                      <a:latin typeface="Cambria Math" panose="02040503050406030204" pitchFamily="18" charset="0"/>
                                    </a:rPr>
                                    <m:t>𝑷</m:t>
                                  </m:r>
                                </m:e>
                                <m:sub>
                                  <m:r>
                                    <a:rPr lang="en-US" sz="3200" i="1">
                                      <a:latin typeface="Cambria Math" panose="02040503050406030204" pitchFamily="18" charset="0"/>
                                    </a:rPr>
                                    <m:t>𝑛</m:t>
                                  </m:r>
                                  <m:d>
                                    <m:dPr>
                                      <m:ctrlPr>
                                        <a:rPr lang="en-US" sz="3200" i="1">
                                          <a:latin typeface="Cambria Math" panose="02040503050406030204" pitchFamily="18" charset="0"/>
                                        </a:rPr>
                                      </m:ctrlPr>
                                    </m:dPr>
                                    <m:e>
                                      <m:r>
                                        <a:rPr lang="en-US" sz="3200">
                                          <a:latin typeface="Cambria Math" panose="02040503050406030204" pitchFamily="18" charset="0"/>
                                        </a:rPr>
                                        <m:t>−</m:t>
                                      </m:r>
                                    </m:e>
                                  </m:d>
                                </m:sub>
                              </m:sSub>
                            </m:e>
                            <m:sup>
                              <m:r>
                                <a:rPr lang="en-US" sz="3200">
                                  <a:solidFill>
                                    <a:schemeClr val="tx1"/>
                                  </a:solidFill>
                                  <a:latin typeface="Cambria Math" panose="02040503050406030204" pitchFamily="18" charset="0"/>
                                </a:rPr>
                                <m:t>−1</m:t>
                              </m:r>
                            </m:sup>
                          </m:sSup>
                          <m:d>
                            <m:dPr>
                              <m:ctrlPr>
                                <a:rPr lang="en-US" sz="3200" i="1">
                                  <a:solidFill>
                                    <a:schemeClr val="tx1"/>
                                  </a:solidFill>
                                  <a:latin typeface="Cambria Math" panose="02040503050406030204" pitchFamily="18" charset="0"/>
                                </a:rPr>
                              </m:ctrlPr>
                            </m:dPr>
                            <m:e>
                              <m:sSub>
                                <m:sSubPr>
                                  <m:ctrlPr>
                                    <a:rPr lang="en-US" sz="3200" i="1">
                                      <a:solidFill>
                                        <a:schemeClr val="tx1"/>
                                      </a:solidFill>
                                      <a:latin typeface="Cambria Math" panose="02040503050406030204" pitchFamily="18" charset="0"/>
                                    </a:rPr>
                                  </m:ctrlPr>
                                </m:sSubPr>
                                <m:e>
                                  <m:r>
                                    <a:rPr lang="en-US" sz="3200" b="1" i="1">
                                      <a:solidFill>
                                        <a:schemeClr val="tx1"/>
                                      </a:solidFill>
                                      <a:latin typeface="Cambria Math" panose="02040503050406030204" pitchFamily="18" charset="0"/>
                                    </a:rPr>
                                    <m:t>𝒛</m:t>
                                  </m:r>
                                </m:e>
                                <m:sub>
                                  <m:r>
                                    <a:rPr lang="en-US" sz="3200" i="1">
                                      <a:solidFill>
                                        <a:schemeClr val="tx1"/>
                                      </a:solidFill>
                                      <a:latin typeface="Cambria Math" panose="02040503050406030204" pitchFamily="18" charset="0"/>
                                    </a:rPr>
                                    <m:t>𝑛</m:t>
                                  </m:r>
                                </m:sub>
                              </m:sSub>
                              <m:r>
                                <a:rPr lang="en-US" sz="3200">
                                  <a:solidFill>
                                    <a:schemeClr val="tx1"/>
                                  </a:solidFill>
                                  <a:latin typeface="Cambria Math" panose="02040503050406030204" pitchFamily="18" charset="0"/>
                                </a:rPr>
                                <m:t>−</m:t>
                              </m:r>
                              <m:r>
                                <a:rPr lang="en-US" sz="3200" i="1">
                                  <a:solidFill>
                                    <a:schemeClr val="tx1"/>
                                  </a:solidFill>
                                  <a:latin typeface="Cambria Math" panose="02040503050406030204" pitchFamily="18" charset="0"/>
                                </a:rPr>
                                <m:t>𝐻</m:t>
                              </m:r>
                              <m:r>
                                <a:rPr lang="en-US" sz="3200">
                                  <a:solidFill>
                                    <a:schemeClr val="tx1"/>
                                  </a:solidFill>
                                  <a:latin typeface="Cambria Math" panose="02040503050406030204" pitchFamily="18" charset="0"/>
                                </a:rPr>
                                <m:t>.</m:t>
                              </m:r>
                              <m:sSub>
                                <m:sSubPr>
                                  <m:ctrlPr>
                                    <a:rPr lang="en-US" sz="3200" i="1">
                                      <a:solidFill>
                                        <a:schemeClr val="tx1"/>
                                      </a:solidFill>
                                      <a:latin typeface="Cambria Math" panose="02040503050406030204" pitchFamily="18" charset="0"/>
                                    </a:rPr>
                                  </m:ctrlPr>
                                </m:sSubPr>
                                <m:e>
                                  <m:acc>
                                    <m:accPr>
                                      <m:chr m:val="̂"/>
                                      <m:ctrlPr>
                                        <a:rPr lang="en-US" sz="3200" b="1" i="1">
                                          <a:solidFill>
                                            <a:schemeClr val="tx1"/>
                                          </a:solidFill>
                                          <a:latin typeface="Cambria Math" panose="02040503050406030204" pitchFamily="18" charset="0"/>
                                        </a:rPr>
                                      </m:ctrlPr>
                                    </m:accPr>
                                    <m:e>
                                      <m:r>
                                        <a:rPr lang="en-US" sz="3200" b="1" i="1">
                                          <a:solidFill>
                                            <a:schemeClr val="tx1"/>
                                          </a:solidFill>
                                          <a:latin typeface="Cambria Math" panose="02040503050406030204" pitchFamily="18" charset="0"/>
                                        </a:rPr>
                                        <m:t>𝒙</m:t>
                                      </m:r>
                                    </m:e>
                                  </m:acc>
                                </m:e>
                                <m:sub>
                                  <m:r>
                                    <a:rPr lang="en-US" sz="3200" i="1">
                                      <a:solidFill>
                                        <a:schemeClr val="tx1"/>
                                      </a:solidFill>
                                      <a:latin typeface="Cambria Math" panose="02040503050406030204" pitchFamily="18" charset="0"/>
                                    </a:rPr>
                                    <m:t>𝑛</m:t>
                                  </m:r>
                                  <m:d>
                                    <m:dPr>
                                      <m:ctrlPr>
                                        <a:rPr lang="en-US" sz="3200" i="1">
                                          <a:solidFill>
                                            <a:schemeClr val="tx1"/>
                                          </a:solidFill>
                                          <a:latin typeface="Cambria Math" panose="02040503050406030204" pitchFamily="18" charset="0"/>
                                        </a:rPr>
                                      </m:ctrlPr>
                                    </m:dPr>
                                    <m:e>
                                      <m:r>
                                        <a:rPr lang="en-US" sz="3200">
                                          <a:solidFill>
                                            <a:schemeClr val="tx1"/>
                                          </a:solidFill>
                                          <a:latin typeface="Cambria Math" panose="02040503050406030204" pitchFamily="18" charset="0"/>
                                        </a:rPr>
                                        <m:t>−</m:t>
                                      </m:r>
                                    </m:e>
                                  </m:d>
                                </m:sub>
                              </m:sSub>
                            </m:e>
                          </m:d>
                        </m:e>
                      </m:rad>
                    </m:oMath>
                  </m:oMathPara>
                </a14:m>
                <a:endParaRPr lang="en-US" sz="3200">
                  <a:solidFill>
                    <a:schemeClr val="tx1"/>
                  </a:solidFill>
                  <a:latin typeface="Lato" panose="020F0502020204030203" pitchFamily="34" charset="0"/>
                  <a:ea typeface="Lato" panose="020F0502020204030203" pitchFamily="34" charset="0"/>
                  <a:cs typeface="Lato" panose="020F0502020204030203" pitchFamily="34" charset="0"/>
                </a:endParaRPr>
              </a:p>
            </p:txBody>
          </p:sp>
        </mc:Choice>
        <mc:Fallback xmlns="">
          <p:sp>
            <p:nvSpPr>
              <p:cNvPr id="6" name="TextBox 5">
                <a:extLst>
                  <a:ext uri="{FF2B5EF4-FFF2-40B4-BE49-F238E27FC236}">
                    <a16:creationId xmlns:a16="http://schemas.microsoft.com/office/drawing/2014/main" id="{59180206-94C1-28DD-E65D-E4BF7F709932}"/>
                  </a:ext>
                </a:extLst>
              </p:cNvPr>
              <p:cNvSpPr txBox="1">
                <a:spLocks noRot="1" noChangeAspect="1" noMove="1" noResize="1" noEditPoints="1" noAdjustHandles="1" noChangeArrowheads="1" noChangeShapeType="1" noTextEdit="1"/>
              </p:cNvSpPr>
              <p:nvPr/>
            </p:nvSpPr>
            <p:spPr>
              <a:xfrm>
                <a:off x="1665478" y="2459824"/>
                <a:ext cx="8861043" cy="1094467"/>
              </a:xfrm>
              <a:prstGeom prst="rect">
                <a:avLst/>
              </a:prstGeom>
              <a:blipFill>
                <a:blip r:embed="rId3"/>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DD89088A-97A5-8ABB-979C-5E6094B1FC29}"/>
              </a:ext>
            </a:extLst>
          </p:cNvPr>
          <p:cNvCxnSpPr/>
          <p:nvPr/>
        </p:nvCxnSpPr>
        <p:spPr>
          <a:xfrm flipV="1">
            <a:off x="3669957" y="3554291"/>
            <a:ext cx="0" cy="894141"/>
          </a:xfrm>
          <a:prstGeom prst="straightConnector1">
            <a:avLst/>
          </a:prstGeom>
          <a:ln w="38100">
            <a:solidFill>
              <a:srgbClr val="C0203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56087A7F-E76A-2670-71E7-8D7040073408}"/>
              </a:ext>
            </a:extLst>
          </p:cNvPr>
          <p:cNvCxnSpPr>
            <a:cxnSpLocks/>
          </p:cNvCxnSpPr>
          <p:nvPr/>
        </p:nvCxnSpPr>
        <p:spPr>
          <a:xfrm flipV="1">
            <a:off x="5162642" y="3554291"/>
            <a:ext cx="0" cy="1741338"/>
          </a:xfrm>
          <a:prstGeom prst="straightConnector1">
            <a:avLst/>
          </a:prstGeom>
          <a:ln w="38100">
            <a:solidFill>
              <a:srgbClr val="C0203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5927390-E84C-2DD4-3481-3FB518D24324}"/>
              </a:ext>
            </a:extLst>
          </p:cNvPr>
          <p:cNvCxnSpPr/>
          <p:nvPr/>
        </p:nvCxnSpPr>
        <p:spPr>
          <a:xfrm flipV="1">
            <a:off x="6805639" y="3554290"/>
            <a:ext cx="0" cy="894141"/>
          </a:xfrm>
          <a:prstGeom prst="straightConnector1">
            <a:avLst/>
          </a:prstGeom>
          <a:ln w="38100">
            <a:solidFill>
              <a:srgbClr val="C02034"/>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C10AD305-8206-E198-2978-B471D07E59E8}"/>
              </a:ext>
            </a:extLst>
          </p:cNvPr>
          <p:cNvSpPr txBox="1"/>
          <p:nvPr/>
        </p:nvSpPr>
        <p:spPr>
          <a:xfrm>
            <a:off x="2426749" y="4488104"/>
            <a:ext cx="2486415" cy="461665"/>
          </a:xfrm>
          <a:prstGeom prst="rect">
            <a:avLst/>
          </a:prstGeom>
          <a:noFill/>
        </p:spPr>
        <p:txBody>
          <a:bodyPr wrap="square">
            <a:spAutoFit/>
          </a:bodyPr>
          <a:lstStyle/>
          <a:p>
            <a:r>
              <a:rPr lang="vi-VN" sz="2400">
                <a:latin typeface="Lato" panose="020F0502020204030203" pitchFamily="34" charset="0"/>
                <a:ea typeface="Lato" panose="020F0502020204030203" pitchFamily="34" charset="0"/>
                <a:cs typeface="Lato" panose="020F0502020204030203" pitchFamily="34" charset="0"/>
              </a:rPr>
              <a:t>Tọa độ đo lường</a:t>
            </a:r>
            <a:endParaRPr lang="en-US" sz="2400">
              <a:latin typeface="Lato" panose="020F0502020204030203" pitchFamily="34" charset="0"/>
              <a:ea typeface="Lato" panose="020F0502020204030203" pitchFamily="34" charset="0"/>
              <a:cs typeface="Lato" panose="020F0502020204030203" pitchFamily="34" charset="0"/>
            </a:endParaRPr>
          </a:p>
        </p:txBody>
      </p:sp>
      <p:sp>
        <p:nvSpPr>
          <p:cNvPr id="15" name="TextBox 14">
            <a:extLst>
              <a:ext uri="{FF2B5EF4-FFF2-40B4-BE49-F238E27FC236}">
                <a16:creationId xmlns:a16="http://schemas.microsoft.com/office/drawing/2014/main" id="{C6353250-9A8B-37BD-259B-25FD4766C1E0}"/>
              </a:ext>
            </a:extLst>
          </p:cNvPr>
          <p:cNvSpPr txBox="1"/>
          <p:nvPr/>
        </p:nvSpPr>
        <p:spPr>
          <a:xfrm>
            <a:off x="4016678" y="5295629"/>
            <a:ext cx="2486415" cy="461665"/>
          </a:xfrm>
          <a:prstGeom prst="rect">
            <a:avLst/>
          </a:prstGeom>
          <a:noFill/>
        </p:spPr>
        <p:txBody>
          <a:bodyPr wrap="square">
            <a:spAutoFit/>
          </a:bodyPr>
          <a:lstStyle/>
          <a:p>
            <a:r>
              <a:rPr lang="vi-VN" sz="2400">
                <a:latin typeface="Lato" panose="020F0502020204030203" pitchFamily="34" charset="0"/>
                <a:ea typeface="Lato" panose="020F0502020204030203" pitchFamily="34" charset="0"/>
                <a:cs typeface="Lato" panose="020F0502020204030203" pitchFamily="34" charset="0"/>
              </a:rPr>
              <a:t>Toạ độ dự đoán</a:t>
            </a:r>
          </a:p>
        </p:txBody>
      </p:sp>
      <p:sp>
        <p:nvSpPr>
          <p:cNvPr id="17" name="TextBox 16">
            <a:extLst>
              <a:ext uri="{FF2B5EF4-FFF2-40B4-BE49-F238E27FC236}">
                <a16:creationId xmlns:a16="http://schemas.microsoft.com/office/drawing/2014/main" id="{A7CD76BA-D3BD-3A1E-AD12-08ABC656A513}"/>
              </a:ext>
            </a:extLst>
          </p:cNvPr>
          <p:cNvSpPr txBox="1"/>
          <p:nvPr/>
        </p:nvSpPr>
        <p:spPr>
          <a:xfrm>
            <a:off x="5314876" y="4424960"/>
            <a:ext cx="3558259" cy="830997"/>
          </a:xfrm>
          <a:prstGeom prst="rect">
            <a:avLst/>
          </a:prstGeom>
          <a:noFill/>
        </p:spPr>
        <p:txBody>
          <a:bodyPr wrap="square">
            <a:spAutoFit/>
          </a:bodyPr>
          <a:lstStyle/>
          <a:p>
            <a:pPr algn="ctr"/>
            <a:r>
              <a:rPr lang="vi-VN" sz="2400">
                <a:latin typeface="Lato" panose="020F0502020204030203" pitchFamily="34" charset="0"/>
                <a:ea typeface="Lato" panose="020F0502020204030203" pitchFamily="34" charset="0"/>
                <a:cs typeface="Lato" panose="020F0502020204030203" pitchFamily="34" charset="0"/>
              </a:rPr>
              <a:t>Ma trận hiệp phương sai tọa độ dự đoán</a:t>
            </a:r>
          </a:p>
        </p:txBody>
      </p:sp>
    </p:spTree>
    <p:extLst>
      <p:ext uri="{BB962C8B-B14F-4D97-AF65-F5344CB8AC3E}">
        <p14:creationId xmlns:p14="http://schemas.microsoft.com/office/powerpoint/2010/main" val="3371593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67697B-E2F6-452F-B4AF-9444ACC6F580}"/>
              </a:ext>
            </a:extLst>
          </p:cNvPr>
          <p:cNvSpPr>
            <a:spLocks noGrp="1"/>
          </p:cNvSpPr>
          <p:nvPr>
            <p:ph type="sldNum" sz="quarter" idx="12"/>
          </p:nvPr>
        </p:nvSpPr>
        <p:spPr/>
        <p:txBody>
          <a:bodyPr/>
          <a:lstStyle/>
          <a:p>
            <a:fld id="{9EA0BE3B-158A-4EDF-80DC-E394A0D1600F}" type="slidenum">
              <a:rPr lang="en-US" smtClean="0"/>
              <a:pPr/>
              <a:t>13</a:t>
            </a:fld>
            <a:endParaRPr lang="en-US" dirty="0"/>
          </a:p>
        </p:txBody>
      </p:sp>
      <p:grpSp>
        <p:nvGrpSpPr>
          <p:cNvPr id="13" name="Group 12">
            <a:extLst>
              <a:ext uri="{FF2B5EF4-FFF2-40B4-BE49-F238E27FC236}">
                <a16:creationId xmlns:a16="http://schemas.microsoft.com/office/drawing/2014/main" id="{EC614A01-910D-85AC-8D1D-5D33D353B453}"/>
              </a:ext>
            </a:extLst>
          </p:cNvPr>
          <p:cNvGrpSpPr/>
          <p:nvPr/>
        </p:nvGrpSpPr>
        <p:grpSpPr>
          <a:xfrm>
            <a:off x="5273386" y="2137221"/>
            <a:ext cx="6086600" cy="3308321"/>
            <a:chOff x="3189147" y="2205800"/>
            <a:chExt cx="6086600" cy="3308321"/>
          </a:xfrm>
        </p:grpSpPr>
        <p:sp>
          <p:nvSpPr>
            <p:cNvPr id="7" name="TextBox 6">
              <a:extLst>
                <a:ext uri="{FF2B5EF4-FFF2-40B4-BE49-F238E27FC236}">
                  <a16:creationId xmlns:a16="http://schemas.microsoft.com/office/drawing/2014/main" id="{FC6226D4-37D7-71EF-ECA0-EE49E73EBC96}"/>
                </a:ext>
              </a:extLst>
            </p:cNvPr>
            <p:cNvSpPr txBox="1"/>
            <p:nvPr/>
          </p:nvSpPr>
          <p:spPr>
            <a:xfrm>
              <a:off x="3189147" y="3575129"/>
              <a:ext cx="6086600" cy="1938992"/>
            </a:xfrm>
            <a:prstGeom prst="rect">
              <a:avLst/>
            </a:prstGeom>
            <a:noFill/>
            <a:ln>
              <a:solidFill>
                <a:srgbClr val="C02034"/>
              </a:solidFill>
            </a:ln>
          </p:spPr>
          <p:txBody>
            <a:bodyPr wrap="square">
              <a:spAutoFit/>
            </a:bodyPr>
            <a:lstStyle/>
            <a:p>
              <a:pPr algn="ctr"/>
              <a:r>
                <a:rPr lang="vi-VN" sz="6000" b="1">
                  <a:solidFill>
                    <a:srgbClr val="C02034"/>
                  </a:solidFill>
                  <a:latin typeface="Montserrat ExtraBold" panose="00000900000000000000" pitchFamily="2" charset="0"/>
                </a:rPr>
                <a:t>Thiết kế và triển khai</a:t>
              </a:r>
              <a:endParaRPr lang="en-US" sz="6000" b="1">
                <a:solidFill>
                  <a:srgbClr val="C02034"/>
                </a:solidFill>
                <a:latin typeface="Montserrat ExtraBold" panose="00000900000000000000" pitchFamily="2" charset="0"/>
              </a:endParaRPr>
            </a:p>
          </p:txBody>
        </p:sp>
        <p:cxnSp>
          <p:nvCxnSpPr>
            <p:cNvPr id="9" name="Straight Connector 8">
              <a:extLst>
                <a:ext uri="{FF2B5EF4-FFF2-40B4-BE49-F238E27FC236}">
                  <a16:creationId xmlns:a16="http://schemas.microsoft.com/office/drawing/2014/main" id="{4D12CCED-8998-33D8-91EF-1C76714B4836}"/>
                </a:ext>
              </a:extLst>
            </p:cNvPr>
            <p:cNvCxnSpPr/>
            <p:nvPr/>
          </p:nvCxnSpPr>
          <p:spPr>
            <a:xfrm>
              <a:off x="5367789" y="3375212"/>
              <a:ext cx="1748118" cy="0"/>
            </a:xfrm>
            <a:prstGeom prst="line">
              <a:avLst/>
            </a:prstGeom>
            <a:ln w="28575">
              <a:solidFill>
                <a:srgbClr val="C02034"/>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C3E0578-1B11-9692-E910-09E74776F8FF}"/>
                </a:ext>
              </a:extLst>
            </p:cNvPr>
            <p:cNvSpPr txBox="1"/>
            <p:nvPr/>
          </p:nvSpPr>
          <p:spPr>
            <a:xfrm>
              <a:off x="3946447" y="2205800"/>
              <a:ext cx="4572000" cy="1323439"/>
            </a:xfrm>
            <a:prstGeom prst="rect">
              <a:avLst/>
            </a:prstGeom>
            <a:noFill/>
          </p:spPr>
          <p:txBody>
            <a:bodyPr wrap="square">
              <a:spAutoFit/>
            </a:bodyPr>
            <a:lstStyle/>
            <a:p>
              <a:pPr algn="ctr"/>
              <a:endParaRPr lang="en-US" sz="8000" b="1">
                <a:solidFill>
                  <a:srgbClr val="E7BB73"/>
                </a:solidFill>
                <a:latin typeface="Montserrat ExtraBold" panose="00000900000000000000" pitchFamily="2" charset="0"/>
              </a:endParaRPr>
            </a:p>
          </p:txBody>
        </p:sp>
      </p:grpSp>
      <p:sp>
        <p:nvSpPr>
          <p:cNvPr id="2" name="TextBox 1">
            <a:extLst>
              <a:ext uri="{FF2B5EF4-FFF2-40B4-BE49-F238E27FC236}">
                <a16:creationId xmlns:a16="http://schemas.microsoft.com/office/drawing/2014/main" id="{B70EA181-C779-08B5-5A5E-6E98EC15E16A}"/>
              </a:ext>
            </a:extLst>
          </p:cNvPr>
          <p:cNvSpPr txBox="1"/>
          <p:nvPr/>
        </p:nvSpPr>
        <p:spPr>
          <a:xfrm>
            <a:off x="7520943" y="1788528"/>
            <a:ext cx="1610288" cy="1323439"/>
          </a:xfrm>
          <a:prstGeom prst="rect">
            <a:avLst/>
          </a:prstGeom>
          <a:solidFill>
            <a:srgbClr val="C02034"/>
          </a:solidFill>
        </p:spPr>
        <p:txBody>
          <a:bodyPr wrap="square">
            <a:spAutoFit/>
          </a:bodyPr>
          <a:lstStyle/>
          <a:p>
            <a:pPr algn="ctr"/>
            <a:r>
              <a:rPr lang="vi-VN" sz="8000">
                <a:solidFill>
                  <a:schemeClr val="bg1"/>
                </a:solidFill>
                <a:latin typeface="Montserrat ExtraBold" panose="00000900000000000000" pitchFamily="2" charset="0"/>
                <a:ea typeface="Open Sans SemiBold" panose="020B0706030804020204" pitchFamily="34" charset="0"/>
                <a:cs typeface="Open Sans SemiBold" panose="020B0706030804020204" pitchFamily="34" charset="0"/>
              </a:rPr>
              <a:t>03</a:t>
            </a:r>
            <a:endParaRPr lang="en-US" sz="8000" b="1">
              <a:solidFill>
                <a:schemeClr val="bg1"/>
              </a:solidFill>
              <a:latin typeface="Montserrat ExtraBold" panose="00000900000000000000" pitchFamily="2" charset="0"/>
            </a:endParaRPr>
          </a:p>
        </p:txBody>
      </p:sp>
    </p:spTree>
    <p:extLst>
      <p:ext uri="{BB962C8B-B14F-4D97-AF65-F5344CB8AC3E}">
        <p14:creationId xmlns:p14="http://schemas.microsoft.com/office/powerpoint/2010/main" val="40498514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14</a:t>
            </a:fld>
            <a:endParaRPr lang="en-US" dirty="0"/>
          </a:p>
        </p:txBody>
      </p:sp>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a:noAutofit/>
          </a:bodyPr>
          <a:lstStyle/>
          <a:p>
            <a:pPr algn="ctr"/>
            <a:r>
              <a:rPr lang="vi-VN" sz="3600"/>
              <a:t>Thiết kế và triển khai</a:t>
            </a:r>
            <a:endParaRPr lang="en-US" sz="3600"/>
          </a:p>
        </p:txBody>
      </p:sp>
      <p:sp>
        <p:nvSpPr>
          <p:cNvPr id="3" name="TextBox 2">
            <a:extLst>
              <a:ext uri="{FF2B5EF4-FFF2-40B4-BE49-F238E27FC236}">
                <a16:creationId xmlns:a16="http://schemas.microsoft.com/office/drawing/2014/main" id="{EF5FA4F2-A0F7-668D-CD00-96F6DB51CAA2}"/>
              </a:ext>
            </a:extLst>
          </p:cNvPr>
          <p:cNvSpPr txBox="1"/>
          <p:nvPr/>
        </p:nvSpPr>
        <p:spPr>
          <a:xfrm>
            <a:off x="0" y="1024585"/>
            <a:ext cx="3652455" cy="1077218"/>
          </a:xfrm>
          <a:prstGeom prst="rect">
            <a:avLst/>
          </a:prstGeom>
          <a:noFill/>
        </p:spPr>
        <p:txBody>
          <a:bodyPr wrap="square">
            <a:spAutoFit/>
          </a:bodyPr>
          <a:lstStyle/>
          <a:p>
            <a:r>
              <a:rPr lang="vi-VN" sz="3200" b="1">
                <a:solidFill>
                  <a:srgbClr val="C02034"/>
                </a:solidFill>
                <a:latin typeface="Lato" panose="020F0502020204030203" pitchFamily="34" charset="0"/>
                <a:ea typeface="Calibri" panose="020F0502020204030204" pitchFamily="34" charset="0"/>
              </a:rPr>
              <a:t>Thiết kế khối KF: Tổng quan</a:t>
            </a:r>
            <a:endParaRPr lang="en-US" sz="3200" b="1">
              <a:solidFill>
                <a:srgbClr val="C02034"/>
              </a:solidFill>
              <a:latin typeface="Lato" panose="020F0502020204030203" pitchFamily="34" charset="0"/>
            </a:endParaRPr>
          </a:p>
        </p:txBody>
      </p:sp>
      <p:sp>
        <p:nvSpPr>
          <p:cNvPr id="4" name="TextBox 3">
            <a:extLst>
              <a:ext uri="{FF2B5EF4-FFF2-40B4-BE49-F238E27FC236}">
                <a16:creationId xmlns:a16="http://schemas.microsoft.com/office/drawing/2014/main" id="{2FA0207F-E74F-679B-AEFB-25E0307F1D6B}"/>
              </a:ext>
            </a:extLst>
          </p:cNvPr>
          <p:cNvSpPr txBox="1"/>
          <p:nvPr/>
        </p:nvSpPr>
        <p:spPr>
          <a:xfrm>
            <a:off x="621835" y="4854381"/>
            <a:ext cx="6743156" cy="1631216"/>
          </a:xfrm>
          <a:prstGeom prst="rect">
            <a:avLst/>
          </a:prstGeom>
          <a:noFill/>
        </p:spPr>
        <p:txBody>
          <a:bodyPr wrap="square" rtlCol="0">
            <a:spAutoFit/>
          </a:bodyPr>
          <a:lstStyle/>
          <a:p>
            <a:r>
              <a:rPr lang="vi-VN" sz="2000">
                <a:solidFill>
                  <a:srgbClr val="C02034"/>
                </a:solidFill>
                <a:latin typeface="Lato" panose="020F0502020204030203" pitchFamily="34" charset="0"/>
                <a:ea typeface="Lato" panose="020F0502020204030203" pitchFamily="34" charset="0"/>
                <a:cs typeface="Lato" panose="020F0502020204030203" pitchFamily="34" charset="0"/>
              </a:rPr>
              <a:t>                  Đầu vào (là đầu ra của khối WLS)</a:t>
            </a:r>
          </a:p>
          <a:p>
            <a:r>
              <a:rPr lang="vi-VN" sz="2000" b="1">
                <a:latin typeface="Lato" panose="020F0502020204030203" pitchFamily="34" charset="0"/>
                <a:ea typeface="Lato" panose="020F0502020204030203" pitchFamily="34" charset="0"/>
                <a:cs typeface="Lato" panose="020F0502020204030203" pitchFamily="34" charset="0"/>
              </a:rPr>
              <a:t>x_wls</a:t>
            </a:r>
            <a:r>
              <a:rPr lang="vi-VN" sz="2000">
                <a:latin typeface="Lato" panose="020F0502020204030203" pitchFamily="34" charset="0"/>
                <a:ea typeface="Lato" panose="020F0502020204030203" pitchFamily="34" charset="0"/>
                <a:cs typeface="Lato" panose="020F0502020204030203" pitchFamily="34" charset="0"/>
              </a:rPr>
              <a:t>: tọa độ người dùng x,y,z ecef (m) </a:t>
            </a:r>
          </a:p>
          <a:p>
            <a:r>
              <a:rPr lang="vi-VN" sz="2000" b="1">
                <a:latin typeface="Lato" panose="020F0502020204030203" pitchFamily="34" charset="0"/>
                <a:ea typeface="Lato" panose="020F0502020204030203" pitchFamily="34" charset="0"/>
                <a:cs typeface="Lato" panose="020F0502020204030203" pitchFamily="34" charset="0"/>
              </a:rPr>
              <a:t>v_wls: </a:t>
            </a:r>
            <a:r>
              <a:rPr lang="vi-VN" sz="2000">
                <a:latin typeface="Lato" panose="020F0502020204030203" pitchFamily="34" charset="0"/>
                <a:ea typeface="Lato" panose="020F0502020204030203" pitchFamily="34" charset="0"/>
                <a:cs typeface="Lato" panose="020F0502020204030203" pitchFamily="34" charset="0"/>
              </a:rPr>
              <a:t>vận tốc người dùng vx,vy,vz (m/s)</a:t>
            </a:r>
          </a:p>
          <a:p>
            <a:r>
              <a:rPr lang="vi-VN" sz="2000" b="1">
                <a:latin typeface="Lato" panose="020F0502020204030203" pitchFamily="34" charset="0"/>
                <a:ea typeface="Lato" panose="020F0502020204030203" pitchFamily="34" charset="0"/>
                <a:cs typeface="Lato" panose="020F0502020204030203" pitchFamily="34" charset="0"/>
              </a:rPr>
              <a:t>cov_x: </a:t>
            </a:r>
            <a:r>
              <a:rPr lang="vi-VN" sz="2000">
                <a:latin typeface="Lato" panose="020F0502020204030203" pitchFamily="34" charset="0"/>
                <a:ea typeface="Lato" panose="020F0502020204030203" pitchFamily="34" charset="0"/>
                <a:cs typeface="Lato" panose="020F0502020204030203" pitchFamily="34" charset="0"/>
              </a:rPr>
              <a:t>ma trận hiệp phương sai của tọa độ người dùng</a:t>
            </a:r>
          </a:p>
          <a:p>
            <a:r>
              <a:rPr lang="vi-VN" sz="2000" b="1">
                <a:latin typeface="Lato" panose="020F0502020204030203" pitchFamily="34" charset="0"/>
                <a:ea typeface="Lato" panose="020F0502020204030203" pitchFamily="34" charset="0"/>
                <a:cs typeface="Lato" panose="020F0502020204030203" pitchFamily="34" charset="0"/>
              </a:rPr>
              <a:t>cov_v: </a:t>
            </a:r>
            <a:r>
              <a:rPr lang="vi-VN" sz="2000">
                <a:latin typeface="Lato" panose="020F0502020204030203" pitchFamily="34" charset="0"/>
                <a:ea typeface="Lato" panose="020F0502020204030203" pitchFamily="34" charset="0"/>
                <a:cs typeface="Lato" panose="020F0502020204030203" pitchFamily="34" charset="0"/>
              </a:rPr>
              <a:t>ma trận hiệp phương sai của vận tốc người dùng</a:t>
            </a:r>
          </a:p>
        </p:txBody>
      </p:sp>
      <p:pic>
        <p:nvPicPr>
          <p:cNvPr id="10" name="Picture 9">
            <a:extLst>
              <a:ext uri="{FF2B5EF4-FFF2-40B4-BE49-F238E27FC236}">
                <a16:creationId xmlns:a16="http://schemas.microsoft.com/office/drawing/2014/main" id="{31EC475D-5859-3467-3175-F8763C56F3F5}"/>
              </a:ext>
            </a:extLst>
          </p:cNvPr>
          <p:cNvPicPr>
            <a:picLocks noChangeAspect="1"/>
          </p:cNvPicPr>
          <p:nvPr/>
        </p:nvPicPr>
        <p:blipFill>
          <a:blip r:embed="rId3"/>
          <a:stretch>
            <a:fillRect/>
          </a:stretch>
        </p:blipFill>
        <p:spPr>
          <a:xfrm>
            <a:off x="1833143" y="2003619"/>
            <a:ext cx="8525713" cy="2406030"/>
          </a:xfrm>
          <a:prstGeom prst="rect">
            <a:avLst/>
          </a:prstGeom>
        </p:spPr>
      </p:pic>
      <p:sp>
        <p:nvSpPr>
          <p:cNvPr id="11" name="Rectangle 10">
            <a:extLst>
              <a:ext uri="{FF2B5EF4-FFF2-40B4-BE49-F238E27FC236}">
                <a16:creationId xmlns:a16="http://schemas.microsoft.com/office/drawing/2014/main" id="{0A9C0833-4F27-B896-6C22-493FEBEAF612}"/>
              </a:ext>
            </a:extLst>
          </p:cNvPr>
          <p:cNvSpPr/>
          <p:nvPr/>
        </p:nvSpPr>
        <p:spPr>
          <a:xfrm>
            <a:off x="1833143" y="2204703"/>
            <a:ext cx="2160270" cy="1514684"/>
          </a:xfrm>
          <a:prstGeom prst="rect">
            <a:avLst/>
          </a:prstGeom>
          <a:noFill/>
          <a:ln w="38100">
            <a:solidFill>
              <a:srgbClr val="C02034"/>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B61A9489-DDCE-17A4-8EC4-19C1933C7F82}"/>
              </a:ext>
            </a:extLst>
          </p:cNvPr>
          <p:cNvCxnSpPr>
            <a:cxnSpLocks/>
            <a:endCxn id="11" idx="2"/>
          </p:cNvCxnSpPr>
          <p:nvPr/>
        </p:nvCxnSpPr>
        <p:spPr>
          <a:xfrm flipV="1">
            <a:off x="2913278" y="3719387"/>
            <a:ext cx="0" cy="1134994"/>
          </a:xfrm>
          <a:prstGeom prst="straightConnector1">
            <a:avLst/>
          </a:prstGeom>
          <a:ln w="38100">
            <a:solidFill>
              <a:srgbClr val="C02034"/>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0471840E-49B9-CB00-61AF-24405FAE6861}"/>
              </a:ext>
            </a:extLst>
          </p:cNvPr>
          <p:cNvSpPr txBox="1"/>
          <p:nvPr/>
        </p:nvSpPr>
        <p:spPr>
          <a:xfrm>
            <a:off x="7749386" y="4636559"/>
            <a:ext cx="4007185" cy="1085682"/>
          </a:xfrm>
          <a:prstGeom prst="rect">
            <a:avLst/>
          </a:prstGeom>
          <a:noFill/>
        </p:spPr>
        <p:txBody>
          <a:bodyPr wrap="square" rtlCol="0">
            <a:spAutoFit/>
          </a:bodyPr>
          <a:lstStyle/>
          <a:p>
            <a:r>
              <a:rPr lang="vi-VN" sz="2000">
                <a:solidFill>
                  <a:srgbClr val="C02034"/>
                </a:solidFill>
              </a:rPr>
              <a:t>                    </a:t>
            </a:r>
            <a:r>
              <a:rPr lang="vi-VN" sz="2000">
                <a:solidFill>
                  <a:srgbClr val="C02034"/>
                </a:solidFill>
                <a:latin typeface="Lato" panose="020F0502020204030203" pitchFamily="34" charset="0"/>
                <a:ea typeface="Lato" panose="020F0502020204030203" pitchFamily="34" charset="0"/>
                <a:cs typeface="Lato" panose="020F0502020204030203" pitchFamily="34" charset="0"/>
              </a:rPr>
              <a:t>Đầu ra </a:t>
            </a:r>
          </a:p>
          <a:p>
            <a:pPr marR="0" lvl="0" algn="ctr">
              <a:lnSpc>
                <a:spcPct val="110000"/>
              </a:lnSpc>
              <a:spcBef>
                <a:spcPts val="300"/>
              </a:spcBef>
              <a:spcAft>
                <a:spcPts val="0"/>
              </a:spcAft>
            </a:pPr>
            <a:r>
              <a:rPr lang="vi-VN" sz="2000" b="1">
                <a:solidFill>
                  <a:srgbClr val="000000"/>
                </a:solidFill>
                <a:effectLst/>
                <a:latin typeface="Lato" panose="020F0502020204030203" pitchFamily="34" charset="0"/>
                <a:ea typeface="Lato" panose="020F0502020204030203" pitchFamily="34" charset="0"/>
                <a:cs typeface="Lato" panose="020F0502020204030203" pitchFamily="34" charset="0"/>
              </a:rPr>
              <a:t>x_kf: </a:t>
            </a:r>
            <a:r>
              <a:rPr lang="vi-VN" sz="2000">
                <a:solidFill>
                  <a:srgbClr val="000000"/>
                </a:solidFill>
                <a:effectLst/>
                <a:latin typeface="Lato" panose="020F0502020204030203" pitchFamily="34" charset="0"/>
                <a:ea typeface="Lato" panose="020F0502020204030203" pitchFamily="34" charset="0"/>
                <a:cs typeface="Lato" panose="020F0502020204030203" pitchFamily="34" charset="0"/>
              </a:rPr>
              <a:t>tọa độ người dùng đã được ước tính x,y,z</a:t>
            </a:r>
            <a:r>
              <a:rPr lang="vi-VN" sz="2000">
                <a:solidFill>
                  <a:srgbClr val="000000"/>
                </a:solidFill>
                <a:latin typeface="Lato" panose="020F0502020204030203" pitchFamily="34" charset="0"/>
                <a:ea typeface="Lato" panose="020F0502020204030203" pitchFamily="34" charset="0"/>
                <a:cs typeface="Lato" panose="020F0502020204030203" pitchFamily="34" charset="0"/>
              </a:rPr>
              <a:t> ecef (m)</a:t>
            </a:r>
            <a:r>
              <a:rPr lang="vi-VN" sz="2000" b="1">
                <a:solidFill>
                  <a:srgbClr val="000000"/>
                </a:solidFill>
                <a:effectLst/>
                <a:latin typeface="Lato" panose="020F0502020204030203" pitchFamily="34" charset="0"/>
                <a:ea typeface="Lato" panose="020F0502020204030203" pitchFamily="34" charset="0"/>
                <a:cs typeface="Lato" panose="020F0502020204030203" pitchFamily="34" charset="0"/>
              </a:rPr>
              <a:t> </a:t>
            </a:r>
            <a:endParaRPr lang="en-US" sz="2000">
              <a:solidFill>
                <a:srgbClr val="000000"/>
              </a:solidFill>
              <a:effectLst/>
              <a:latin typeface="Lato" panose="020F0502020204030203" pitchFamily="34" charset="0"/>
              <a:ea typeface="Lato" panose="020F0502020204030203" pitchFamily="34" charset="0"/>
              <a:cs typeface="Lato" panose="020F0502020204030203" pitchFamily="34" charset="0"/>
            </a:endParaRPr>
          </a:p>
        </p:txBody>
      </p:sp>
      <p:cxnSp>
        <p:nvCxnSpPr>
          <p:cNvPr id="7" name="Straight Arrow Connector 6">
            <a:extLst>
              <a:ext uri="{FF2B5EF4-FFF2-40B4-BE49-F238E27FC236}">
                <a16:creationId xmlns:a16="http://schemas.microsoft.com/office/drawing/2014/main" id="{582A4DC5-56D2-E32D-37B6-194281DF40AF}"/>
              </a:ext>
            </a:extLst>
          </p:cNvPr>
          <p:cNvCxnSpPr>
            <a:cxnSpLocks/>
          </p:cNvCxnSpPr>
          <p:nvPr/>
        </p:nvCxnSpPr>
        <p:spPr>
          <a:xfrm flipV="1">
            <a:off x="9592208" y="3412806"/>
            <a:ext cx="0" cy="1289823"/>
          </a:xfrm>
          <a:prstGeom prst="straightConnector1">
            <a:avLst/>
          </a:prstGeom>
          <a:ln w="38100">
            <a:solidFill>
              <a:srgbClr val="C02034"/>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5AB332B-7AB0-6C54-C615-ED6E5509020B}"/>
              </a:ext>
            </a:extLst>
          </p:cNvPr>
          <p:cNvSpPr/>
          <p:nvPr/>
        </p:nvSpPr>
        <p:spPr>
          <a:xfrm>
            <a:off x="8512073" y="2925252"/>
            <a:ext cx="2160270" cy="451740"/>
          </a:xfrm>
          <a:prstGeom prst="rect">
            <a:avLst/>
          </a:prstGeom>
          <a:noFill/>
          <a:ln w="38100">
            <a:solidFill>
              <a:srgbClr val="C02034"/>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35679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p:stCondLst>
                              <p:cond delay="500"/>
                            </p:stCondLst>
                            <p:childTnLst>
                              <p:par>
                                <p:cTn id="19" presetID="1" presetClass="entr" presetSubtype="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par>
                          <p:cTn id="21" fill="hold">
                            <p:stCondLst>
                              <p:cond delay="500"/>
                            </p:stCondLst>
                            <p:childTnLst>
                              <p:par>
                                <p:cTn id="22" presetID="1"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animBg="1"/>
      <p:bldP spid="6" grpId="0"/>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15</a:t>
            </a:fld>
            <a:endParaRPr lang="en-US" dirty="0"/>
          </a:p>
        </p:txBody>
      </p:sp>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a:noAutofit/>
          </a:bodyPr>
          <a:lstStyle/>
          <a:p>
            <a:pPr algn="ctr"/>
            <a:r>
              <a:rPr lang="vi-VN" sz="3600"/>
              <a:t>Thiết kế và triển khai</a:t>
            </a:r>
            <a:endParaRPr lang="en-US" sz="3600"/>
          </a:p>
        </p:txBody>
      </p:sp>
      <p:sp>
        <p:nvSpPr>
          <p:cNvPr id="3" name="TextBox 2">
            <a:extLst>
              <a:ext uri="{FF2B5EF4-FFF2-40B4-BE49-F238E27FC236}">
                <a16:creationId xmlns:a16="http://schemas.microsoft.com/office/drawing/2014/main" id="{EF5FA4F2-A0F7-668D-CD00-96F6DB51CAA2}"/>
              </a:ext>
            </a:extLst>
          </p:cNvPr>
          <p:cNvSpPr txBox="1"/>
          <p:nvPr/>
        </p:nvSpPr>
        <p:spPr>
          <a:xfrm>
            <a:off x="80009" y="1117472"/>
            <a:ext cx="3473087" cy="1077218"/>
          </a:xfrm>
          <a:prstGeom prst="rect">
            <a:avLst/>
          </a:prstGeom>
          <a:noFill/>
        </p:spPr>
        <p:txBody>
          <a:bodyPr wrap="square">
            <a:spAutoFit/>
          </a:bodyPr>
          <a:lstStyle/>
          <a:p>
            <a:r>
              <a:rPr lang="vi-VN" sz="3200" b="1">
                <a:solidFill>
                  <a:srgbClr val="C02034"/>
                </a:solidFill>
                <a:latin typeface="Lato" panose="020F0502020204030203" pitchFamily="34" charset="0"/>
                <a:ea typeface="Calibri" panose="020F0502020204030204" pitchFamily="34" charset="0"/>
              </a:rPr>
              <a:t>Thiết kế khối KF: Chi tiết</a:t>
            </a:r>
            <a:endParaRPr lang="en-US" sz="3200" b="1">
              <a:solidFill>
                <a:srgbClr val="C02034"/>
              </a:solidFill>
              <a:latin typeface="Lato" panose="020F0502020204030203" pitchFamily="34" charset="0"/>
            </a:endParaRPr>
          </a:p>
        </p:txBody>
      </p:sp>
      <p:pic>
        <p:nvPicPr>
          <p:cNvPr id="4" name="Picture 3" descr="A diagram of a flowchart&#10;&#10;Description automatically generated">
            <a:extLst>
              <a:ext uri="{FF2B5EF4-FFF2-40B4-BE49-F238E27FC236}">
                <a16:creationId xmlns:a16="http://schemas.microsoft.com/office/drawing/2014/main" id="{58459470-4157-A858-97CC-8B5878CE7C29}"/>
              </a:ext>
            </a:extLst>
          </p:cNvPr>
          <p:cNvPicPr>
            <a:picLocks noChangeAspect="1"/>
          </p:cNvPicPr>
          <p:nvPr/>
        </p:nvPicPr>
        <p:blipFill rotWithShape="1">
          <a:blip r:embed="rId3"/>
          <a:srcRect t="3296" b="1944"/>
          <a:stretch/>
        </p:blipFill>
        <p:spPr>
          <a:xfrm>
            <a:off x="3733926" y="1136781"/>
            <a:ext cx="2219907" cy="5270237"/>
          </a:xfrm>
          <a:prstGeom prst="rect">
            <a:avLst/>
          </a:prstGeom>
        </p:spPr>
      </p:pic>
      <p:grpSp>
        <p:nvGrpSpPr>
          <p:cNvPr id="8" name="Group 7">
            <a:extLst>
              <a:ext uri="{FF2B5EF4-FFF2-40B4-BE49-F238E27FC236}">
                <a16:creationId xmlns:a16="http://schemas.microsoft.com/office/drawing/2014/main" id="{98D94690-7125-A0ED-70C1-03C70510C4B6}"/>
              </a:ext>
            </a:extLst>
          </p:cNvPr>
          <p:cNvGrpSpPr/>
          <p:nvPr/>
        </p:nvGrpSpPr>
        <p:grpSpPr>
          <a:xfrm>
            <a:off x="5160453" y="2603498"/>
            <a:ext cx="6525898" cy="1239521"/>
            <a:chOff x="5160453" y="2603498"/>
            <a:chExt cx="6525898" cy="1239521"/>
          </a:xfrm>
        </p:grpSpPr>
        <p:cxnSp>
          <p:nvCxnSpPr>
            <p:cNvPr id="12" name="Straight Arrow Connector 11">
              <a:extLst>
                <a:ext uri="{FF2B5EF4-FFF2-40B4-BE49-F238E27FC236}">
                  <a16:creationId xmlns:a16="http://schemas.microsoft.com/office/drawing/2014/main" id="{3C615588-AADD-858E-0C87-1021AC7B2A72}"/>
                </a:ext>
              </a:extLst>
            </p:cNvPr>
            <p:cNvCxnSpPr>
              <a:cxnSpLocks/>
              <a:stCxn id="10" idx="1"/>
            </p:cNvCxnSpPr>
            <p:nvPr/>
          </p:nvCxnSpPr>
          <p:spPr>
            <a:xfrm flipH="1" flipV="1">
              <a:off x="5160453" y="3223258"/>
              <a:ext cx="1830455" cy="1"/>
            </a:xfrm>
            <a:prstGeom prst="straightConnector1">
              <a:avLst/>
            </a:prstGeom>
            <a:ln w="19050">
              <a:solidFill>
                <a:srgbClr val="C02034"/>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0DD7D6A0-B425-9D33-6A4F-405CB1B5B119}"/>
                </a:ext>
              </a:extLst>
            </p:cNvPr>
            <p:cNvGrpSpPr/>
            <p:nvPr/>
          </p:nvGrpSpPr>
          <p:grpSpPr>
            <a:xfrm>
              <a:off x="5582731" y="2603498"/>
              <a:ext cx="6103620" cy="1239521"/>
              <a:chOff x="5774944" y="3291839"/>
              <a:chExt cx="6103620" cy="1239521"/>
            </a:xfrm>
          </p:grpSpPr>
          <p:sp>
            <p:nvSpPr>
              <p:cNvPr id="10" name="Rectangle 9">
                <a:extLst>
                  <a:ext uri="{FF2B5EF4-FFF2-40B4-BE49-F238E27FC236}">
                    <a16:creationId xmlns:a16="http://schemas.microsoft.com/office/drawing/2014/main" id="{5348378E-617A-815A-D89D-83F192E2A60D}"/>
                  </a:ext>
                </a:extLst>
              </p:cNvPr>
              <p:cNvSpPr/>
              <p:nvPr/>
            </p:nvSpPr>
            <p:spPr>
              <a:xfrm>
                <a:off x="7183121" y="3291839"/>
                <a:ext cx="3119120" cy="1239521"/>
              </a:xfrm>
              <a:prstGeom prst="rect">
                <a:avLst/>
              </a:prstGeom>
              <a:noFill/>
              <a:ln w="28575">
                <a:solidFill>
                  <a:srgbClr val="C0203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B968067-3E36-FC93-F9A5-54C7534E056A}"/>
                      </a:ext>
                    </a:extLst>
                  </p:cNvPr>
                  <p:cNvSpPr txBox="1"/>
                  <p:nvPr/>
                </p:nvSpPr>
                <p:spPr>
                  <a:xfrm>
                    <a:off x="5774944" y="3429000"/>
                    <a:ext cx="6103620" cy="3888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rgbClr val="836967"/>
                                  </a:solidFill>
                                  <a:latin typeface="Cambria Math" panose="02040503050406030204" pitchFamily="18" charset="0"/>
                                </a:rPr>
                              </m:ctrlPr>
                            </m:sSubPr>
                            <m:e>
                              <m:acc>
                                <m:accPr>
                                  <m:chr m:val="̂"/>
                                  <m:ctrlPr>
                                    <a:rPr lang="en-US" sz="1800" b="1" i="1">
                                      <a:solidFill>
                                        <a:srgbClr val="836967"/>
                                      </a:solidFill>
                                      <a:latin typeface="Cambria Math" panose="02040503050406030204" pitchFamily="18" charset="0"/>
                                    </a:rPr>
                                  </m:ctrlPr>
                                </m:accPr>
                                <m:e>
                                  <m:r>
                                    <a:rPr lang="en-US" sz="1800" b="1" i="1">
                                      <a:latin typeface="Cambria Math" panose="02040503050406030204" pitchFamily="18" charset="0"/>
                                    </a:rPr>
                                    <m:t>𝒙</m:t>
                                  </m:r>
                                </m:e>
                              </m:acc>
                            </m:e>
                            <m:sub>
                              <m:r>
                                <a:rPr lang="en-US" sz="1800" b="0" i="1">
                                  <a:latin typeface="Cambria Math" panose="02040503050406030204" pitchFamily="18" charset="0"/>
                                </a:rPr>
                                <m:t>𝑛</m:t>
                              </m:r>
                              <m:d>
                                <m:dPr>
                                  <m:ctrlPr>
                                    <a:rPr lang="en-US" sz="1800" b="0" i="1">
                                      <a:latin typeface="Cambria Math" panose="02040503050406030204" pitchFamily="18" charset="0"/>
                                    </a:rPr>
                                  </m:ctrlPr>
                                </m:dPr>
                                <m:e>
                                  <m:r>
                                    <a:rPr lang="en-US" sz="1800" b="0" i="0">
                                      <a:latin typeface="Cambria Math" panose="02040503050406030204" pitchFamily="18" charset="0"/>
                                    </a:rPr>
                                    <m:t>−</m:t>
                                  </m:r>
                                </m:e>
                              </m:d>
                            </m:sub>
                          </m:sSub>
                          <m:r>
                            <a:rPr lang="en-US" sz="1800" b="0" i="0">
                              <a:latin typeface="Cambria Math" panose="02040503050406030204" pitchFamily="18" charset="0"/>
                            </a:rPr>
                            <m:t>=</m:t>
                          </m:r>
                          <m:r>
                            <a:rPr lang="en-US" sz="1800" b="1" i="1">
                              <a:latin typeface="Cambria Math" panose="02040503050406030204" pitchFamily="18" charset="0"/>
                            </a:rPr>
                            <m:t>𝑭</m:t>
                          </m:r>
                          <m:sSub>
                            <m:sSubPr>
                              <m:ctrlPr>
                                <a:rPr lang="en-US" sz="1800" b="1" i="1">
                                  <a:solidFill>
                                    <a:srgbClr val="836967"/>
                                  </a:solidFill>
                                  <a:latin typeface="Cambria Math" panose="02040503050406030204" pitchFamily="18" charset="0"/>
                                </a:rPr>
                              </m:ctrlPr>
                            </m:sSubPr>
                            <m:e>
                              <m:acc>
                                <m:accPr>
                                  <m:chr m:val="̂"/>
                                  <m:ctrlPr>
                                    <a:rPr lang="en-US" sz="1800" b="1" i="1">
                                      <a:solidFill>
                                        <a:srgbClr val="836967"/>
                                      </a:solidFill>
                                      <a:latin typeface="Cambria Math" panose="02040503050406030204" pitchFamily="18" charset="0"/>
                                    </a:rPr>
                                  </m:ctrlPr>
                                </m:accPr>
                                <m:e>
                                  <m:r>
                                    <a:rPr lang="en-US" sz="1800" b="1" i="1">
                                      <a:latin typeface="Cambria Math" panose="02040503050406030204" pitchFamily="18" charset="0"/>
                                    </a:rPr>
                                    <m:t>𝒙</m:t>
                                  </m:r>
                                </m:e>
                              </m:acc>
                            </m:e>
                            <m:sub>
                              <m:r>
                                <a:rPr lang="en-US" sz="1800" b="0" i="1">
                                  <a:latin typeface="Cambria Math" panose="02040503050406030204" pitchFamily="18" charset="0"/>
                                </a:rPr>
                                <m:t>𝑛</m:t>
                              </m:r>
                              <m:r>
                                <a:rPr lang="en-US" sz="1800" b="0" i="0">
                                  <a:latin typeface="Cambria Math" panose="02040503050406030204" pitchFamily="18" charset="0"/>
                                </a:rPr>
                                <m:t>−1</m:t>
                              </m:r>
                              <m:d>
                                <m:dPr>
                                  <m:ctrlPr>
                                    <a:rPr lang="en-US" sz="1800" b="0" i="1">
                                      <a:latin typeface="Cambria Math" panose="02040503050406030204" pitchFamily="18" charset="0"/>
                                    </a:rPr>
                                  </m:ctrlPr>
                                </m:dPr>
                                <m:e>
                                  <m:r>
                                    <a:rPr lang="en-US" sz="1800" b="0" i="0">
                                      <a:latin typeface="Cambria Math" panose="02040503050406030204" pitchFamily="18" charset="0"/>
                                    </a:rPr>
                                    <m:t>+</m:t>
                                  </m:r>
                                </m:e>
                              </m:d>
                            </m:sub>
                          </m:sSub>
                          <m:r>
                            <a:rPr lang="en-US" sz="1800" b="0" i="0">
                              <a:latin typeface="Cambria Math" panose="02040503050406030204" pitchFamily="18" charset="0"/>
                            </a:rPr>
                            <m:t>+</m:t>
                          </m:r>
                          <m:r>
                            <a:rPr lang="en-US" sz="1800" b="1" i="1">
                              <a:latin typeface="Cambria Math" panose="02040503050406030204" pitchFamily="18" charset="0"/>
                            </a:rPr>
                            <m:t>𝑮</m:t>
                          </m:r>
                          <m:sSub>
                            <m:sSubPr>
                              <m:ctrlPr>
                                <a:rPr lang="en-US" sz="1800" b="1" i="1">
                                  <a:solidFill>
                                    <a:srgbClr val="836967"/>
                                  </a:solidFill>
                                  <a:latin typeface="Cambria Math" panose="02040503050406030204" pitchFamily="18" charset="0"/>
                                </a:rPr>
                              </m:ctrlPr>
                            </m:sSubPr>
                            <m:e>
                              <m:r>
                                <a:rPr lang="en-US" sz="1800" b="1" i="1">
                                  <a:latin typeface="Cambria Math" panose="02040503050406030204" pitchFamily="18" charset="0"/>
                                </a:rPr>
                                <m:t>𝒖</m:t>
                              </m:r>
                            </m:e>
                            <m:sub>
                              <m:r>
                                <a:rPr lang="en-US" sz="1800" b="0" i="1">
                                  <a:latin typeface="Cambria Math" panose="02040503050406030204" pitchFamily="18" charset="0"/>
                                </a:rPr>
                                <m:t>𝑛</m:t>
                              </m:r>
                            </m:sub>
                          </m:sSub>
                        </m:oMath>
                      </m:oMathPara>
                    </a14:m>
                    <a:endParaRPr lang="en-US" sz="1800"/>
                  </a:p>
                </p:txBody>
              </p:sp>
            </mc:Choice>
            <mc:Fallback xmlns="">
              <p:sp>
                <p:nvSpPr>
                  <p:cNvPr id="6" name="TextBox 5">
                    <a:extLst>
                      <a:ext uri="{FF2B5EF4-FFF2-40B4-BE49-F238E27FC236}">
                        <a16:creationId xmlns:a16="http://schemas.microsoft.com/office/drawing/2014/main" id="{FB968067-3E36-FC93-F9A5-54C7534E056A}"/>
                      </a:ext>
                    </a:extLst>
                  </p:cNvPr>
                  <p:cNvSpPr txBox="1">
                    <a:spLocks noRot="1" noChangeAspect="1" noMove="1" noResize="1" noEditPoints="1" noAdjustHandles="1" noChangeArrowheads="1" noChangeShapeType="1" noTextEdit="1"/>
                  </p:cNvSpPr>
                  <p:nvPr/>
                </p:nvSpPr>
                <p:spPr>
                  <a:xfrm>
                    <a:off x="5774944" y="3429000"/>
                    <a:ext cx="6103620" cy="388889"/>
                  </a:xfrm>
                  <a:prstGeom prst="rect">
                    <a:avLst/>
                  </a:prstGeom>
                  <a:blipFill>
                    <a:blip r:embed="rId4"/>
                    <a:stretch>
                      <a:fillRect t="-4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7079717-A560-7AB5-A580-62D3EDD40289}"/>
                      </a:ext>
                    </a:extLst>
                  </p:cNvPr>
                  <p:cNvSpPr txBox="1"/>
                  <p:nvPr/>
                </p:nvSpPr>
                <p:spPr>
                  <a:xfrm>
                    <a:off x="5774944" y="3920660"/>
                    <a:ext cx="6103620" cy="3945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rgbClr val="836967"/>
                                  </a:solidFill>
                                  <a:latin typeface="Cambria Math" panose="02040503050406030204" pitchFamily="18" charset="0"/>
                                </a:rPr>
                              </m:ctrlPr>
                            </m:sSubPr>
                            <m:e>
                              <m:r>
                                <a:rPr lang="en-US" sz="1800" b="1" i="1">
                                  <a:latin typeface="Cambria Math" panose="02040503050406030204" pitchFamily="18" charset="0"/>
                                </a:rPr>
                                <m:t>𝑷</m:t>
                              </m:r>
                            </m:e>
                            <m:sub>
                              <m:r>
                                <a:rPr lang="en-US" sz="1800" b="0" i="1">
                                  <a:latin typeface="Cambria Math" panose="02040503050406030204" pitchFamily="18" charset="0"/>
                                </a:rPr>
                                <m:t>𝑛</m:t>
                              </m:r>
                              <m:d>
                                <m:dPr>
                                  <m:ctrlPr>
                                    <a:rPr lang="en-US" sz="1800" b="0" i="1">
                                      <a:latin typeface="Cambria Math" panose="02040503050406030204" pitchFamily="18" charset="0"/>
                                    </a:rPr>
                                  </m:ctrlPr>
                                </m:dPr>
                                <m:e>
                                  <m:r>
                                    <a:rPr lang="en-US" sz="1800" b="0" i="0">
                                      <a:latin typeface="Cambria Math" panose="02040503050406030204" pitchFamily="18" charset="0"/>
                                    </a:rPr>
                                    <m:t>−</m:t>
                                  </m:r>
                                </m:e>
                              </m:d>
                            </m:sub>
                          </m:sSub>
                          <m:r>
                            <a:rPr lang="en-US" sz="1800" b="0" i="0">
                              <a:latin typeface="Cambria Math" panose="02040503050406030204" pitchFamily="18" charset="0"/>
                            </a:rPr>
                            <m:t>=</m:t>
                          </m:r>
                          <m:r>
                            <a:rPr lang="en-US" sz="1800" b="1" i="1">
                              <a:latin typeface="Cambria Math" panose="02040503050406030204" pitchFamily="18" charset="0"/>
                            </a:rPr>
                            <m:t>𝑭</m:t>
                          </m:r>
                          <m:sSub>
                            <m:sSubPr>
                              <m:ctrlPr>
                                <a:rPr lang="en-US" sz="1800" b="1" i="1">
                                  <a:solidFill>
                                    <a:srgbClr val="836967"/>
                                  </a:solidFill>
                                  <a:latin typeface="Cambria Math" panose="02040503050406030204" pitchFamily="18" charset="0"/>
                                </a:rPr>
                              </m:ctrlPr>
                            </m:sSubPr>
                            <m:e>
                              <m:r>
                                <a:rPr lang="en-US" sz="1800" b="1" i="1">
                                  <a:latin typeface="Cambria Math" panose="02040503050406030204" pitchFamily="18" charset="0"/>
                                </a:rPr>
                                <m:t>𝑷</m:t>
                              </m:r>
                            </m:e>
                            <m:sub>
                              <m:r>
                                <a:rPr lang="en-US" sz="1800" b="0" i="1">
                                  <a:latin typeface="Cambria Math" panose="02040503050406030204" pitchFamily="18" charset="0"/>
                                </a:rPr>
                                <m:t>𝑛</m:t>
                              </m:r>
                              <m:r>
                                <a:rPr lang="en-US" sz="1800" b="0" i="0">
                                  <a:latin typeface="Cambria Math" panose="02040503050406030204" pitchFamily="18" charset="0"/>
                                </a:rPr>
                                <m:t>−1 </m:t>
                              </m:r>
                              <m:d>
                                <m:dPr>
                                  <m:ctrlPr>
                                    <a:rPr lang="en-US" sz="1800" b="0" i="1">
                                      <a:latin typeface="Cambria Math" panose="02040503050406030204" pitchFamily="18" charset="0"/>
                                    </a:rPr>
                                  </m:ctrlPr>
                                </m:dPr>
                                <m:e>
                                  <m:r>
                                    <a:rPr lang="en-US" sz="1800" b="0" i="0">
                                      <a:latin typeface="Cambria Math" panose="02040503050406030204" pitchFamily="18" charset="0"/>
                                    </a:rPr>
                                    <m:t>+</m:t>
                                  </m:r>
                                </m:e>
                              </m:d>
                            </m:sub>
                          </m:sSub>
                          <m:sSup>
                            <m:sSupPr>
                              <m:ctrlPr>
                                <a:rPr lang="en-US" sz="1800" b="1" i="1">
                                  <a:solidFill>
                                    <a:srgbClr val="836967"/>
                                  </a:solidFill>
                                  <a:latin typeface="Cambria Math" panose="02040503050406030204" pitchFamily="18" charset="0"/>
                                </a:rPr>
                              </m:ctrlPr>
                            </m:sSupPr>
                            <m:e>
                              <m:r>
                                <a:rPr lang="en-US" sz="1800" b="1" i="1">
                                  <a:latin typeface="Cambria Math" panose="02040503050406030204" pitchFamily="18" charset="0"/>
                                </a:rPr>
                                <m:t>𝑭</m:t>
                              </m:r>
                            </m:e>
                            <m:sup>
                              <m:r>
                                <a:rPr lang="en-US" sz="1800" b="0" i="1">
                                  <a:latin typeface="Cambria Math" panose="02040503050406030204" pitchFamily="18" charset="0"/>
                                </a:rPr>
                                <m:t>𝑇</m:t>
                              </m:r>
                            </m:sup>
                          </m:sSup>
                          <m:r>
                            <a:rPr lang="en-US" sz="1800" b="0" i="0">
                              <a:latin typeface="Cambria Math" panose="02040503050406030204" pitchFamily="18" charset="0"/>
                            </a:rPr>
                            <m:t>+</m:t>
                          </m:r>
                          <m:r>
                            <a:rPr lang="en-US" sz="1800" b="1" i="1">
                              <a:latin typeface="Cambria Math" panose="02040503050406030204" pitchFamily="18" charset="0"/>
                            </a:rPr>
                            <m:t>𝑸</m:t>
                          </m:r>
                        </m:oMath>
                      </m:oMathPara>
                    </a14:m>
                    <a:endParaRPr lang="en-US" sz="1800"/>
                  </a:p>
                </p:txBody>
              </p:sp>
            </mc:Choice>
            <mc:Fallback xmlns="">
              <p:sp>
                <p:nvSpPr>
                  <p:cNvPr id="7" name="TextBox 6">
                    <a:extLst>
                      <a:ext uri="{FF2B5EF4-FFF2-40B4-BE49-F238E27FC236}">
                        <a16:creationId xmlns:a16="http://schemas.microsoft.com/office/drawing/2014/main" id="{77079717-A560-7AB5-A580-62D3EDD40289}"/>
                      </a:ext>
                    </a:extLst>
                  </p:cNvPr>
                  <p:cNvSpPr txBox="1">
                    <a:spLocks noRot="1" noChangeAspect="1" noMove="1" noResize="1" noEditPoints="1" noAdjustHandles="1" noChangeArrowheads="1" noChangeShapeType="1" noTextEdit="1"/>
                  </p:cNvSpPr>
                  <p:nvPr/>
                </p:nvSpPr>
                <p:spPr>
                  <a:xfrm>
                    <a:off x="5774944" y="3920660"/>
                    <a:ext cx="6103620" cy="394532"/>
                  </a:xfrm>
                  <a:prstGeom prst="rect">
                    <a:avLst/>
                  </a:prstGeom>
                  <a:blipFill>
                    <a:blip r:embed="rId5"/>
                    <a:stretch>
                      <a:fillRect b="-6154"/>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3510569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16</a:t>
            </a:fld>
            <a:endParaRPr lang="en-US" dirty="0"/>
          </a:p>
        </p:txBody>
      </p:sp>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a:noAutofit/>
          </a:bodyPr>
          <a:lstStyle/>
          <a:p>
            <a:pPr algn="ctr"/>
            <a:r>
              <a:rPr lang="vi-VN" sz="3600"/>
              <a:t>Thiết kế và triển khai</a:t>
            </a:r>
            <a:endParaRPr lang="en-US" sz="3600"/>
          </a:p>
        </p:txBody>
      </p:sp>
      <p:sp>
        <p:nvSpPr>
          <p:cNvPr id="3" name="TextBox 2">
            <a:extLst>
              <a:ext uri="{FF2B5EF4-FFF2-40B4-BE49-F238E27FC236}">
                <a16:creationId xmlns:a16="http://schemas.microsoft.com/office/drawing/2014/main" id="{EF5FA4F2-A0F7-668D-CD00-96F6DB51CAA2}"/>
              </a:ext>
            </a:extLst>
          </p:cNvPr>
          <p:cNvSpPr txBox="1"/>
          <p:nvPr/>
        </p:nvSpPr>
        <p:spPr>
          <a:xfrm>
            <a:off x="80009" y="1117472"/>
            <a:ext cx="3473087" cy="1077218"/>
          </a:xfrm>
          <a:prstGeom prst="rect">
            <a:avLst/>
          </a:prstGeom>
          <a:noFill/>
        </p:spPr>
        <p:txBody>
          <a:bodyPr wrap="square">
            <a:spAutoFit/>
          </a:bodyPr>
          <a:lstStyle/>
          <a:p>
            <a:r>
              <a:rPr lang="vi-VN" sz="3200" b="1">
                <a:solidFill>
                  <a:srgbClr val="C02034"/>
                </a:solidFill>
                <a:latin typeface="Lato" panose="020F0502020204030203" pitchFamily="34" charset="0"/>
                <a:ea typeface="Calibri" panose="020F0502020204030204" pitchFamily="34" charset="0"/>
              </a:rPr>
              <a:t>Thiết kế khối KF: Chi tiết</a:t>
            </a:r>
            <a:endParaRPr lang="en-US" sz="3200" b="1">
              <a:solidFill>
                <a:srgbClr val="C02034"/>
              </a:solidFill>
              <a:latin typeface="Lato" panose="020F0502020204030203" pitchFamily="34" charset="0"/>
            </a:endParaRPr>
          </a:p>
        </p:txBody>
      </p:sp>
      <p:pic>
        <p:nvPicPr>
          <p:cNvPr id="4" name="Picture 3" descr="A diagram of a flowchart&#10;&#10;Description automatically generated">
            <a:extLst>
              <a:ext uri="{FF2B5EF4-FFF2-40B4-BE49-F238E27FC236}">
                <a16:creationId xmlns:a16="http://schemas.microsoft.com/office/drawing/2014/main" id="{58459470-4157-A858-97CC-8B5878CE7C29}"/>
              </a:ext>
            </a:extLst>
          </p:cNvPr>
          <p:cNvPicPr>
            <a:picLocks noChangeAspect="1"/>
          </p:cNvPicPr>
          <p:nvPr/>
        </p:nvPicPr>
        <p:blipFill rotWithShape="1">
          <a:blip r:embed="rId3"/>
          <a:srcRect t="3296" b="1944"/>
          <a:stretch/>
        </p:blipFill>
        <p:spPr>
          <a:xfrm>
            <a:off x="3733926" y="1136781"/>
            <a:ext cx="2219907" cy="5270237"/>
          </a:xfrm>
          <a:prstGeom prst="rect">
            <a:avLst/>
          </a:prstGeom>
        </p:spPr>
      </p:pic>
      <p:cxnSp>
        <p:nvCxnSpPr>
          <p:cNvPr id="12" name="Straight Arrow Connector 11">
            <a:extLst>
              <a:ext uri="{FF2B5EF4-FFF2-40B4-BE49-F238E27FC236}">
                <a16:creationId xmlns:a16="http://schemas.microsoft.com/office/drawing/2014/main" id="{3C615588-AADD-858E-0C87-1021AC7B2A72}"/>
              </a:ext>
            </a:extLst>
          </p:cNvPr>
          <p:cNvCxnSpPr>
            <a:cxnSpLocks/>
          </p:cNvCxnSpPr>
          <p:nvPr/>
        </p:nvCxnSpPr>
        <p:spPr>
          <a:xfrm flipH="1">
            <a:off x="5201920" y="3911600"/>
            <a:ext cx="1981200" cy="2539"/>
          </a:xfrm>
          <a:prstGeom prst="straightConnector1">
            <a:avLst/>
          </a:prstGeom>
          <a:ln w="19050">
            <a:solidFill>
              <a:srgbClr val="C02034"/>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46BAD030-8AB2-07A2-1425-13CBD124A0A0}"/>
              </a:ext>
            </a:extLst>
          </p:cNvPr>
          <p:cNvGrpSpPr/>
          <p:nvPr/>
        </p:nvGrpSpPr>
        <p:grpSpPr>
          <a:xfrm>
            <a:off x="6568477" y="3291839"/>
            <a:ext cx="6136640" cy="1239521"/>
            <a:chOff x="6568477" y="3291839"/>
            <a:chExt cx="6136640" cy="1239521"/>
          </a:xfrm>
        </p:grpSpPr>
        <p:sp>
          <p:nvSpPr>
            <p:cNvPr id="10" name="Rectangle 9">
              <a:extLst>
                <a:ext uri="{FF2B5EF4-FFF2-40B4-BE49-F238E27FC236}">
                  <a16:creationId xmlns:a16="http://schemas.microsoft.com/office/drawing/2014/main" id="{5348378E-617A-815A-D89D-83F192E2A60D}"/>
                </a:ext>
              </a:extLst>
            </p:cNvPr>
            <p:cNvSpPr/>
            <p:nvPr/>
          </p:nvSpPr>
          <p:spPr>
            <a:xfrm>
              <a:off x="7183120" y="3291839"/>
              <a:ext cx="4907353" cy="1239521"/>
            </a:xfrm>
            <a:prstGeom prst="rect">
              <a:avLst/>
            </a:prstGeom>
            <a:noFill/>
            <a:ln w="28575">
              <a:solidFill>
                <a:srgbClr val="C0203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C2A5008-B325-2842-EDC3-77E55CAB0F3B}"/>
                    </a:ext>
                  </a:extLst>
                </p:cNvPr>
                <p:cNvSpPr txBox="1"/>
                <p:nvPr/>
              </p:nvSpPr>
              <p:spPr>
                <a:xfrm>
                  <a:off x="6568477" y="3583592"/>
                  <a:ext cx="6136640" cy="65601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𝑑</m:t>
                            </m:r>
                          </m:e>
                          <m:sub>
                            <m:r>
                              <a:rPr lang="en-US" i="1">
                                <a:latin typeface="Cambria Math" panose="02040503050406030204" pitchFamily="18" charset="0"/>
                              </a:rPr>
                              <m:t>𝑛</m:t>
                            </m:r>
                          </m:sub>
                        </m:sSub>
                        <m:r>
                          <a:rPr lang="en-US">
                            <a:latin typeface="Cambria Math" panose="02040503050406030204" pitchFamily="18" charset="0"/>
                          </a:rPr>
                          <m:t>= </m:t>
                        </m:r>
                        <m:rad>
                          <m:radPr>
                            <m:degHide m:val="on"/>
                            <m:ctrlPr>
                              <a:rPr lang="en-US" i="1">
                                <a:latin typeface="Cambria Math" panose="02040503050406030204" pitchFamily="18" charset="0"/>
                              </a:rPr>
                            </m:ctrlPr>
                          </m:radPr>
                          <m:deg/>
                          <m:e>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𝒛</m:t>
                                        </m:r>
                                      </m:e>
                                      <m:sub>
                                        <m:r>
                                          <a:rPr lang="en-US" i="1">
                                            <a:latin typeface="Cambria Math" panose="02040503050406030204" pitchFamily="18" charset="0"/>
                                          </a:rPr>
                                          <m:t>𝑛</m:t>
                                        </m:r>
                                      </m:sub>
                                    </m:sSub>
                                    <m:r>
                                      <a:rPr lang="en-US">
                                        <a:latin typeface="Cambria Math" panose="02040503050406030204" pitchFamily="18" charset="0"/>
                                      </a:rPr>
                                      <m:t>−</m:t>
                                    </m:r>
                                    <m:r>
                                      <a:rPr lang="en-US" i="1">
                                        <a:latin typeface="Cambria Math" panose="02040503050406030204" pitchFamily="18" charset="0"/>
                                      </a:rPr>
                                      <m:t>𝐻</m:t>
                                    </m:r>
                                    <m:r>
                                      <a:rPr lang="en-US">
                                        <a:latin typeface="Cambria Math" panose="02040503050406030204" pitchFamily="18" charset="0"/>
                                      </a:rPr>
                                      <m:t>.</m:t>
                                    </m:r>
                                    <m:sSub>
                                      <m:sSubPr>
                                        <m:ctrlPr>
                                          <a:rPr lang="en-US" i="1">
                                            <a:latin typeface="Cambria Math" panose="02040503050406030204" pitchFamily="18" charset="0"/>
                                          </a:rPr>
                                        </m:ctrlPr>
                                      </m:sSubPr>
                                      <m:e>
                                        <m:acc>
                                          <m:accPr>
                                            <m:chr m:val="̂"/>
                                            <m:ctrlPr>
                                              <a:rPr lang="en-US" b="1" i="1">
                                                <a:latin typeface="Cambria Math" panose="02040503050406030204" pitchFamily="18" charset="0"/>
                                              </a:rPr>
                                            </m:ctrlPr>
                                          </m:accPr>
                                          <m:e>
                                            <m:r>
                                              <a:rPr lang="en-US" b="1" i="1">
                                                <a:latin typeface="Cambria Math" panose="02040503050406030204" pitchFamily="18" charset="0"/>
                                              </a:rPr>
                                              <m:t>𝒙</m:t>
                                            </m:r>
                                          </m:e>
                                        </m:acc>
                                      </m:e>
                                      <m:sub>
                                        <m:r>
                                          <a:rPr lang="en-US" i="1">
                                            <a:latin typeface="Cambria Math" panose="02040503050406030204" pitchFamily="18" charset="0"/>
                                          </a:rPr>
                                          <m:t>𝑛</m:t>
                                        </m:r>
                                        <m:d>
                                          <m:dPr>
                                            <m:ctrlPr>
                                              <a:rPr lang="en-US" i="1">
                                                <a:latin typeface="Cambria Math" panose="02040503050406030204" pitchFamily="18" charset="0"/>
                                              </a:rPr>
                                            </m:ctrlPr>
                                          </m:dPr>
                                          <m:e>
                                            <m:r>
                                              <a:rPr lang="en-US">
                                                <a:latin typeface="Cambria Math" panose="02040503050406030204" pitchFamily="18" charset="0"/>
                                              </a:rPr>
                                              <m:t>−</m:t>
                                            </m:r>
                                          </m:e>
                                        </m:d>
                                      </m:sub>
                                    </m:sSub>
                                  </m:e>
                                </m:d>
                                <m:r>
                                  <a:rPr lang="en-US">
                                    <a:latin typeface="Cambria Math" panose="02040503050406030204" pitchFamily="18" charset="0"/>
                                  </a:rPr>
                                  <m:t> </m:t>
                                </m:r>
                              </m:e>
                              <m:sup>
                                <m:r>
                                  <a:rPr lang="en-US" i="1">
                                    <a:latin typeface="Cambria Math" panose="02040503050406030204" pitchFamily="18" charset="0"/>
                                  </a:rPr>
                                  <m:t>𝑇</m:t>
                                </m:r>
                              </m:sup>
                            </m:sSup>
                            <m:sSup>
                              <m:sSupPr>
                                <m:ctrlPr>
                                  <a:rPr lang="en-US" i="1">
                                    <a:latin typeface="Cambria Math" panose="02040503050406030204" pitchFamily="18" charset="0"/>
                                  </a:rPr>
                                </m:ctrlPr>
                              </m:sSupPr>
                              <m:e>
                                <m:sSub>
                                  <m:sSubPr>
                                    <m:ctrlPr>
                                      <a:rPr lang="en-US" i="1">
                                        <a:solidFill>
                                          <a:srgbClr val="836967"/>
                                        </a:solidFill>
                                        <a:latin typeface="Cambria Math" panose="02040503050406030204" pitchFamily="18" charset="0"/>
                                      </a:rPr>
                                    </m:ctrlPr>
                                  </m:sSubPr>
                                  <m:e>
                                    <m:r>
                                      <a:rPr lang="en-US" b="1" i="1">
                                        <a:latin typeface="Cambria Math" panose="02040503050406030204" pitchFamily="18" charset="0"/>
                                      </a:rPr>
                                      <m:t>𝑷</m:t>
                                    </m:r>
                                  </m:e>
                                  <m:sub>
                                    <m:r>
                                      <a:rPr lang="en-US" i="1">
                                        <a:latin typeface="Cambria Math" panose="02040503050406030204" pitchFamily="18" charset="0"/>
                                      </a:rPr>
                                      <m:t>𝑛</m:t>
                                    </m:r>
                                    <m:d>
                                      <m:dPr>
                                        <m:ctrlPr>
                                          <a:rPr lang="en-US" i="1">
                                            <a:latin typeface="Cambria Math" panose="02040503050406030204" pitchFamily="18" charset="0"/>
                                          </a:rPr>
                                        </m:ctrlPr>
                                      </m:dPr>
                                      <m:e>
                                        <m:r>
                                          <a:rPr lang="en-US">
                                            <a:latin typeface="Cambria Math" panose="02040503050406030204" pitchFamily="18" charset="0"/>
                                          </a:rPr>
                                          <m:t>−</m:t>
                                        </m:r>
                                      </m:e>
                                    </m:d>
                                  </m:sub>
                                </m:sSub>
                              </m:e>
                              <m:sup>
                                <m:r>
                                  <a:rPr lang="en-US">
                                    <a:latin typeface="Cambria Math" panose="02040503050406030204" pitchFamily="18" charset="0"/>
                                  </a:rPr>
                                  <m:t>−1</m:t>
                                </m:r>
                              </m:sup>
                            </m:sSup>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1" i="1">
                                        <a:latin typeface="Cambria Math" panose="02040503050406030204" pitchFamily="18" charset="0"/>
                                      </a:rPr>
                                      <m:t>𝒛</m:t>
                                    </m:r>
                                  </m:e>
                                  <m:sub>
                                    <m:r>
                                      <a:rPr lang="en-US" i="1">
                                        <a:latin typeface="Cambria Math" panose="02040503050406030204" pitchFamily="18" charset="0"/>
                                      </a:rPr>
                                      <m:t>𝑛</m:t>
                                    </m:r>
                                  </m:sub>
                                </m:sSub>
                                <m:r>
                                  <a:rPr lang="en-US">
                                    <a:latin typeface="Cambria Math" panose="02040503050406030204" pitchFamily="18" charset="0"/>
                                  </a:rPr>
                                  <m:t>−</m:t>
                                </m:r>
                                <m:r>
                                  <a:rPr lang="en-US" i="1">
                                    <a:latin typeface="Cambria Math" panose="02040503050406030204" pitchFamily="18" charset="0"/>
                                  </a:rPr>
                                  <m:t>𝐻</m:t>
                                </m:r>
                                <m:r>
                                  <a:rPr lang="en-US">
                                    <a:latin typeface="Cambria Math" panose="02040503050406030204" pitchFamily="18" charset="0"/>
                                  </a:rPr>
                                  <m:t>.</m:t>
                                </m:r>
                                <m:sSub>
                                  <m:sSubPr>
                                    <m:ctrlPr>
                                      <a:rPr lang="en-US" i="1">
                                        <a:latin typeface="Cambria Math" panose="02040503050406030204" pitchFamily="18" charset="0"/>
                                      </a:rPr>
                                    </m:ctrlPr>
                                  </m:sSubPr>
                                  <m:e>
                                    <m:acc>
                                      <m:accPr>
                                        <m:chr m:val="̂"/>
                                        <m:ctrlPr>
                                          <a:rPr lang="en-US" b="1" i="1">
                                            <a:latin typeface="Cambria Math" panose="02040503050406030204" pitchFamily="18" charset="0"/>
                                          </a:rPr>
                                        </m:ctrlPr>
                                      </m:accPr>
                                      <m:e>
                                        <m:r>
                                          <a:rPr lang="en-US" b="1" i="1">
                                            <a:latin typeface="Cambria Math" panose="02040503050406030204" pitchFamily="18" charset="0"/>
                                          </a:rPr>
                                          <m:t>𝒙</m:t>
                                        </m:r>
                                      </m:e>
                                    </m:acc>
                                  </m:e>
                                  <m:sub>
                                    <m:r>
                                      <a:rPr lang="en-US" i="1">
                                        <a:latin typeface="Cambria Math" panose="02040503050406030204" pitchFamily="18" charset="0"/>
                                      </a:rPr>
                                      <m:t>𝑛</m:t>
                                    </m:r>
                                    <m:d>
                                      <m:dPr>
                                        <m:ctrlPr>
                                          <a:rPr lang="en-US" i="1">
                                            <a:latin typeface="Cambria Math" panose="02040503050406030204" pitchFamily="18" charset="0"/>
                                          </a:rPr>
                                        </m:ctrlPr>
                                      </m:dPr>
                                      <m:e>
                                        <m:r>
                                          <a:rPr lang="en-US">
                                            <a:latin typeface="Cambria Math" panose="02040503050406030204" pitchFamily="18" charset="0"/>
                                          </a:rPr>
                                          <m:t>−</m:t>
                                        </m:r>
                                      </m:e>
                                    </m:d>
                                  </m:sub>
                                </m:sSub>
                              </m:e>
                            </m:d>
                          </m:e>
                        </m:rad>
                      </m:oMath>
                    </m:oMathPara>
                  </a14:m>
                  <a:endParaRPr lang="en-US" sz="1800">
                    <a:solidFill>
                      <a:schemeClr val="tx1"/>
                    </a:solidFill>
                    <a:latin typeface="Lato" panose="020F0502020204030203" pitchFamily="34" charset="0"/>
                    <a:ea typeface="Lato" panose="020F0502020204030203" pitchFamily="34" charset="0"/>
                    <a:cs typeface="Lato" panose="020F0502020204030203" pitchFamily="34" charset="0"/>
                  </a:endParaRPr>
                </a:p>
              </p:txBody>
            </p:sp>
          </mc:Choice>
          <mc:Fallback xmlns="">
            <p:sp>
              <p:nvSpPr>
                <p:cNvPr id="19" name="TextBox 18">
                  <a:extLst>
                    <a:ext uri="{FF2B5EF4-FFF2-40B4-BE49-F238E27FC236}">
                      <a16:creationId xmlns:a16="http://schemas.microsoft.com/office/drawing/2014/main" id="{AC2A5008-B325-2842-EDC3-77E55CAB0F3B}"/>
                    </a:ext>
                  </a:extLst>
                </p:cNvPr>
                <p:cNvSpPr txBox="1">
                  <a:spLocks noRot="1" noChangeAspect="1" noMove="1" noResize="1" noEditPoints="1" noAdjustHandles="1" noChangeArrowheads="1" noChangeShapeType="1" noTextEdit="1"/>
                </p:cNvSpPr>
                <p:nvPr/>
              </p:nvSpPr>
              <p:spPr>
                <a:xfrm>
                  <a:off x="6568477" y="3583592"/>
                  <a:ext cx="6136640" cy="656013"/>
                </a:xfrm>
                <a:prstGeom prst="rect">
                  <a:avLst/>
                </a:prstGeom>
                <a:blipFill>
                  <a:blip r:embed="rId4"/>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415540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17</a:t>
            </a:fld>
            <a:endParaRPr lang="en-US" dirty="0"/>
          </a:p>
        </p:txBody>
      </p:sp>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a:noAutofit/>
          </a:bodyPr>
          <a:lstStyle/>
          <a:p>
            <a:pPr algn="ctr"/>
            <a:r>
              <a:rPr lang="vi-VN" sz="3600"/>
              <a:t>Thiết kế và triển khai</a:t>
            </a:r>
            <a:endParaRPr lang="en-US" sz="3600"/>
          </a:p>
        </p:txBody>
      </p:sp>
      <p:sp>
        <p:nvSpPr>
          <p:cNvPr id="3" name="TextBox 2">
            <a:extLst>
              <a:ext uri="{FF2B5EF4-FFF2-40B4-BE49-F238E27FC236}">
                <a16:creationId xmlns:a16="http://schemas.microsoft.com/office/drawing/2014/main" id="{EF5FA4F2-A0F7-668D-CD00-96F6DB51CAA2}"/>
              </a:ext>
            </a:extLst>
          </p:cNvPr>
          <p:cNvSpPr txBox="1"/>
          <p:nvPr/>
        </p:nvSpPr>
        <p:spPr>
          <a:xfrm>
            <a:off x="80009" y="1117472"/>
            <a:ext cx="3473087" cy="1077218"/>
          </a:xfrm>
          <a:prstGeom prst="rect">
            <a:avLst/>
          </a:prstGeom>
          <a:noFill/>
        </p:spPr>
        <p:txBody>
          <a:bodyPr wrap="square">
            <a:spAutoFit/>
          </a:bodyPr>
          <a:lstStyle/>
          <a:p>
            <a:r>
              <a:rPr lang="vi-VN" sz="3200" b="1">
                <a:solidFill>
                  <a:srgbClr val="C02034"/>
                </a:solidFill>
                <a:latin typeface="Lato" panose="020F0502020204030203" pitchFamily="34" charset="0"/>
                <a:ea typeface="Calibri" panose="020F0502020204030204" pitchFamily="34" charset="0"/>
              </a:rPr>
              <a:t>Thiết kế khối KF: Chi tiết</a:t>
            </a:r>
            <a:endParaRPr lang="en-US" sz="3200" b="1">
              <a:solidFill>
                <a:srgbClr val="C02034"/>
              </a:solidFill>
              <a:latin typeface="Lato" panose="020F0502020204030203" pitchFamily="34" charset="0"/>
            </a:endParaRPr>
          </a:p>
        </p:txBody>
      </p:sp>
      <p:pic>
        <p:nvPicPr>
          <p:cNvPr id="4" name="Picture 3" descr="A diagram of a flowchart&#10;&#10;Description automatically generated">
            <a:extLst>
              <a:ext uri="{FF2B5EF4-FFF2-40B4-BE49-F238E27FC236}">
                <a16:creationId xmlns:a16="http://schemas.microsoft.com/office/drawing/2014/main" id="{58459470-4157-A858-97CC-8B5878CE7C29}"/>
              </a:ext>
            </a:extLst>
          </p:cNvPr>
          <p:cNvPicPr>
            <a:picLocks noChangeAspect="1"/>
          </p:cNvPicPr>
          <p:nvPr/>
        </p:nvPicPr>
        <p:blipFill rotWithShape="1">
          <a:blip r:embed="rId3"/>
          <a:srcRect t="3296" b="1944"/>
          <a:stretch/>
        </p:blipFill>
        <p:spPr>
          <a:xfrm>
            <a:off x="3733926" y="1136781"/>
            <a:ext cx="2219907" cy="5270237"/>
          </a:xfrm>
          <a:prstGeom prst="rect">
            <a:avLst/>
          </a:prstGeom>
        </p:spPr>
      </p:pic>
      <p:grpSp>
        <p:nvGrpSpPr>
          <p:cNvPr id="15" name="Group 14">
            <a:extLst>
              <a:ext uri="{FF2B5EF4-FFF2-40B4-BE49-F238E27FC236}">
                <a16:creationId xmlns:a16="http://schemas.microsoft.com/office/drawing/2014/main" id="{522259B3-1D06-7B1C-EF89-0D632B0E2582}"/>
              </a:ext>
            </a:extLst>
          </p:cNvPr>
          <p:cNvGrpSpPr/>
          <p:nvPr/>
        </p:nvGrpSpPr>
        <p:grpSpPr>
          <a:xfrm>
            <a:off x="5836282" y="4037688"/>
            <a:ext cx="6640457" cy="2009142"/>
            <a:chOff x="4585622" y="3749041"/>
            <a:chExt cx="7378729" cy="1996465"/>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D083D77B-FC3B-C24D-E3B9-4CFA981AB621}"/>
                    </a:ext>
                  </a:extLst>
                </p:cNvPr>
                <p:cNvSpPr txBox="1"/>
                <p:nvPr/>
              </p:nvSpPr>
              <p:spPr>
                <a:xfrm>
                  <a:off x="4625457" y="3860335"/>
                  <a:ext cx="6143623" cy="4215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a:latin typeface="Cambria Math" panose="02040503050406030204" pitchFamily="18" charset="0"/>
                              </a:rPr>
                              <m:t>𝒚</m:t>
                            </m:r>
                          </m:e>
                          <m:sub>
                            <m:r>
                              <a:rPr lang="en-US" sz="2000" b="0" i="1">
                                <a:latin typeface="Cambria Math" panose="02040503050406030204" pitchFamily="18" charset="0"/>
                              </a:rPr>
                              <m:t>𝑛</m:t>
                            </m:r>
                          </m:sub>
                        </m:sSub>
                        <m:r>
                          <a:rPr lang="en-US" sz="2000" b="0" i="0">
                            <a:latin typeface="Cambria Math" panose="02040503050406030204" pitchFamily="18" charset="0"/>
                          </a:rPr>
                          <m:t>= </m:t>
                        </m:r>
                        <m:sSub>
                          <m:sSubPr>
                            <m:ctrlPr>
                              <a:rPr lang="en-US" sz="2000" b="0" i="1">
                                <a:solidFill>
                                  <a:srgbClr val="836967"/>
                                </a:solidFill>
                                <a:latin typeface="Cambria Math" panose="02040503050406030204" pitchFamily="18" charset="0"/>
                              </a:rPr>
                            </m:ctrlPr>
                          </m:sSubPr>
                          <m:e>
                            <m:r>
                              <a:rPr lang="en-US" sz="2000" b="1" i="1">
                                <a:latin typeface="Cambria Math" panose="02040503050406030204" pitchFamily="18" charset="0"/>
                              </a:rPr>
                              <m:t>𝒛</m:t>
                            </m:r>
                          </m:e>
                          <m:sub>
                            <m:r>
                              <a:rPr lang="en-US" sz="2000" b="0" i="1">
                                <a:latin typeface="Cambria Math" panose="02040503050406030204" pitchFamily="18" charset="0"/>
                              </a:rPr>
                              <m:t>𝑛</m:t>
                            </m:r>
                          </m:sub>
                        </m:sSub>
                        <m:r>
                          <a:rPr lang="en-US" sz="2000" b="0" i="0">
                            <a:latin typeface="Cambria Math" panose="02040503050406030204" pitchFamily="18" charset="0"/>
                          </a:rPr>
                          <m:t>− </m:t>
                        </m:r>
                        <m:r>
                          <a:rPr lang="en-US" sz="2000" b="1" i="1">
                            <a:latin typeface="Cambria Math" panose="02040503050406030204" pitchFamily="18" charset="0"/>
                          </a:rPr>
                          <m:t>𝑯</m:t>
                        </m:r>
                        <m:sSub>
                          <m:sSubPr>
                            <m:ctrlPr>
                              <a:rPr lang="en-US" sz="2000" b="1" i="1">
                                <a:solidFill>
                                  <a:srgbClr val="836967"/>
                                </a:solidFill>
                                <a:latin typeface="Cambria Math" panose="02040503050406030204" pitchFamily="18" charset="0"/>
                              </a:rPr>
                            </m:ctrlPr>
                          </m:sSubPr>
                          <m:e>
                            <m:acc>
                              <m:accPr>
                                <m:chr m:val="̂"/>
                                <m:ctrlPr>
                                  <a:rPr lang="en-US" sz="2000" b="1" i="1">
                                    <a:solidFill>
                                      <a:srgbClr val="836967"/>
                                    </a:solidFill>
                                    <a:latin typeface="Cambria Math" panose="02040503050406030204" pitchFamily="18" charset="0"/>
                                  </a:rPr>
                                </m:ctrlPr>
                              </m:accPr>
                              <m:e>
                                <m:r>
                                  <a:rPr lang="en-US" sz="2000" b="1" i="1">
                                    <a:latin typeface="Cambria Math" panose="02040503050406030204" pitchFamily="18" charset="0"/>
                                  </a:rPr>
                                  <m:t>𝒙</m:t>
                                </m:r>
                              </m:e>
                            </m:acc>
                          </m:e>
                          <m:sub>
                            <m:r>
                              <a:rPr lang="en-US" sz="2000" b="0" i="1">
                                <a:latin typeface="Cambria Math" panose="02040503050406030204" pitchFamily="18" charset="0"/>
                              </a:rPr>
                              <m:t>𝑛</m:t>
                            </m:r>
                            <m:d>
                              <m:dPr>
                                <m:ctrlPr>
                                  <a:rPr lang="en-US" sz="2000" b="0" i="1">
                                    <a:latin typeface="Cambria Math" panose="02040503050406030204" pitchFamily="18" charset="0"/>
                                  </a:rPr>
                                </m:ctrlPr>
                              </m:dPr>
                              <m:e>
                                <m:r>
                                  <a:rPr lang="en-US" sz="2000" b="0" i="0">
                                    <a:latin typeface="Cambria Math" panose="02040503050406030204" pitchFamily="18" charset="0"/>
                                  </a:rPr>
                                  <m:t>−</m:t>
                                </m:r>
                              </m:e>
                            </m:d>
                          </m:sub>
                        </m:sSub>
                      </m:oMath>
                    </m:oMathPara>
                  </a14:m>
                  <a:endParaRPr lang="en-US" sz="2000"/>
                </a:p>
              </p:txBody>
            </p:sp>
          </mc:Choice>
          <mc:Fallback xmlns="">
            <p:sp>
              <p:nvSpPr>
                <p:cNvPr id="6" name="TextBox 5">
                  <a:extLst>
                    <a:ext uri="{FF2B5EF4-FFF2-40B4-BE49-F238E27FC236}">
                      <a16:creationId xmlns:a16="http://schemas.microsoft.com/office/drawing/2014/main" id="{D083D77B-FC3B-C24D-E3B9-4CFA981AB621}"/>
                    </a:ext>
                  </a:extLst>
                </p:cNvPr>
                <p:cNvSpPr txBox="1">
                  <a:spLocks noRot="1" noChangeAspect="1" noMove="1" noResize="1" noEditPoints="1" noAdjustHandles="1" noChangeArrowheads="1" noChangeShapeType="1" noTextEdit="1"/>
                </p:cNvSpPr>
                <p:nvPr/>
              </p:nvSpPr>
              <p:spPr>
                <a:xfrm>
                  <a:off x="4625457" y="3860335"/>
                  <a:ext cx="6143623" cy="421590"/>
                </a:xfrm>
                <a:prstGeom prst="rect">
                  <a:avLst/>
                </a:prstGeom>
                <a:blipFill>
                  <a:blip r:embed="rId4"/>
                  <a:stretch>
                    <a:fillRect t="-5797"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A806C92-0B94-E401-9EF5-ABB3AF5A18BB}"/>
                    </a:ext>
                  </a:extLst>
                </p:cNvPr>
                <p:cNvSpPr txBox="1"/>
                <p:nvPr/>
              </p:nvSpPr>
              <p:spPr>
                <a:xfrm>
                  <a:off x="5374957" y="4290377"/>
                  <a:ext cx="6589394" cy="50385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a:latin typeface="Cambria Math" panose="02040503050406030204" pitchFamily="18" charset="0"/>
                              </a:rPr>
                              <m:t>𝑲</m:t>
                            </m:r>
                          </m:e>
                          <m:sub>
                            <m:r>
                              <a:rPr lang="en-US" sz="2000" b="0" i="1">
                                <a:latin typeface="Cambria Math" panose="02040503050406030204" pitchFamily="18" charset="0"/>
                              </a:rPr>
                              <m:t>𝑛</m:t>
                            </m:r>
                          </m:sub>
                        </m:sSub>
                        <m:r>
                          <a:rPr lang="en-US" sz="2000" b="0" i="0">
                            <a:latin typeface="Cambria Math" panose="02040503050406030204" pitchFamily="18" charset="0"/>
                          </a:rPr>
                          <m:t> =</m:t>
                        </m:r>
                        <m:sSub>
                          <m:sSubPr>
                            <m:ctrlPr>
                              <a:rPr lang="en-US" sz="2000" b="0" i="1">
                                <a:solidFill>
                                  <a:srgbClr val="836967"/>
                                </a:solidFill>
                                <a:latin typeface="Cambria Math" panose="02040503050406030204" pitchFamily="18" charset="0"/>
                              </a:rPr>
                            </m:ctrlPr>
                          </m:sSubPr>
                          <m:e>
                            <m:r>
                              <a:rPr lang="en-US" sz="2000" b="1" i="1">
                                <a:latin typeface="Cambria Math" panose="02040503050406030204" pitchFamily="18" charset="0"/>
                              </a:rPr>
                              <m:t>𝑷</m:t>
                            </m:r>
                          </m:e>
                          <m:sub>
                            <m:r>
                              <a:rPr lang="en-US" sz="2000" b="0" i="1">
                                <a:latin typeface="Cambria Math" panose="02040503050406030204" pitchFamily="18" charset="0"/>
                              </a:rPr>
                              <m:t>𝑛</m:t>
                            </m:r>
                            <m:d>
                              <m:dPr>
                                <m:ctrlPr>
                                  <a:rPr lang="en-US" sz="2000" b="0" i="1">
                                    <a:latin typeface="Cambria Math" panose="02040503050406030204" pitchFamily="18" charset="0"/>
                                  </a:rPr>
                                </m:ctrlPr>
                              </m:dPr>
                              <m:e>
                                <m:r>
                                  <a:rPr lang="en-US" sz="2000" b="0" i="0">
                                    <a:latin typeface="Cambria Math" panose="02040503050406030204" pitchFamily="18" charset="0"/>
                                  </a:rPr>
                                  <m:t>−</m:t>
                                </m:r>
                              </m:e>
                            </m:d>
                          </m:sub>
                        </m:sSub>
                        <m:sSup>
                          <m:sSupPr>
                            <m:ctrlPr>
                              <a:rPr lang="en-US" sz="2000" b="0" i="1">
                                <a:solidFill>
                                  <a:srgbClr val="836967"/>
                                </a:solidFill>
                                <a:latin typeface="Cambria Math" panose="02040503050406030204" pitchFamily="18" charset="0"/>
                              </a:rPr>
                            </m:ctrlPr>
                          </m:sSupPr>
                          <m:e>
                            <m:r>
                              <a:rPr lang="en-US" sz="2000" b="1" i="1">
                                <a:latin typeface="Cambria Math" panose="02040503050406030204" pitchFamily="18" charset="0"/>
                              </a:rPr>
                              <m:t>𝑯</m:t>
                            </m:r>
                          </m:e>
                          <m:sup>
                            <m:r>
                              <a:rPr lang="en-US" sz="2000" b="1" i="1">
                                <a:latin typeface="Cambria Math" panose="02040503050406030204" pitchFamily="18" charset="0"/>
                              </a:rPr>
                              <m:t>𝑻</m:t>
                            </m:r>
                          </m:sup>
                        </m:sSup>
                        <m:sSup>
                          <m:sSupPr>
                            <m:ctrlPr>
                              <a:rPr lang="en-US" sz="2000" b="0" i="1">
                                <a:solidFill>
                                  <a:srgbClr val="836967"/>
                                </a:solidFill>
                                <a:latin typeface="Cambria Math" panose="02040503050406030204" pitchFamily="18" charset="0"/>
                              </a:rPr>
                            </m:ctrlPr>
                          </m:sSupPr>
                          <m:e>
                            <m:d>
                              <m:dPr>
                                <m:ctrlPr>
                                  <a:rPr lang="en-US" sz="2000" b="0" i="1">
                                    <a:latin typeface="Cambria Math" panose="02040503050406030204" pitchFamily="18" charset="0"/>
                                  </a:rPr>
                                </m:ctrlPr>
                              </m:dPr>
                              <m:e>
                                <m:r>
                                  <a:rPr lang="en-US" sz="2000" b="1" i="1">
                                    <a:latin typeface="Cambria Math" panose="02040503050406030204" pitchFamily="18" charset="0"/>
                                  </a:rPr>
                                  <m:t>𝑯</m:t>
                                </m:r>
                                <m:sSub>
                                  <m:sSubPr>
                                    <m:ctrlPr>
                                      <a:rPr lang="en-US" sz="2000" b="1" i="1">
                                        <a:solidFill>
                                          <a:srgbClr val="836967"/>
                                        </a:solidFill>
                                        <a:latin typeface="Cambria Math" panose="02040503050406030204" pitchFamily="18" charset="0"/>
                                      </a:rPr>
                                    </m:ctrlPr>
                                  </m:sSubPr>
                                  <m:e>
                                    <m:r>
                                      <a:rPr lang="en-US" sz="2000" b="1" i="1">
                                        <a:latin typeface="Cambria Math" panose="02040503050406030204" pitchFamily="18" charset="0"/>
                                      </a:rPr>
                                      <m:t>𝑷</m:t>
                                    </m:r>
                                  </m:e>
                                  <m:sub>
                                    <m:r>
                                      <a:rPr lang="en-US" sz="2000" b="0" i="1">
                                        <a:latin typeface="Cambria Math" panose="02040503050406030204" pitchFamily="18" charset="0"/>
                                      </a:rPr>
                                      <m:t>𝑛</m:t>
                                    </m:r>
                                    <m:d>
                                      <m:dPr>
                                        <m:ctrlPr>
                                          <a:rPr lang="en-US" sz="2000" b="0" i="1">
                                            <a:latin typeface="Cambria Math" panose="02040503050406030204" pitchFamily="18" charset="0"/>
                                          </a:rPr>
                                        </m:ctrlPr>
                                      </m:dPr>
                                      <m:e>
                                        <m:r>
                                          <a:rPr lang="en-US" sz="2000" b="0" i="0">
                                            <a:latin typeface="Cambria Math" panose="02040503050406030204" pitchFamily="18" charset="0"/>
                                          </a:rPr>
                                          <m:t>−</m:t>
                                        </m:r>
                                      </m:e>
                                    </m:d>
                                  </m:sub>
                                </m:sSub>
                                <m:sSup>
                                  <m:sSupPr>
                                    <m:ctrlPr>
                                      <a:rPr lang="en-US" sz="2000" b="1" i="1">
                                        <a:solidFill>
                                          <a:srgbClr val="836967"/>
                                        </a:solidFill>
                                        <a:latin typeface="Cambria Math" panose="02040503050406030204" pitchFamily="18" charset="0"/>
                                      </a:rPr>
                                    </m:ctrlPr>
                                  </m:sSupPr>
                                  <m:e>
                                    <m:r>
                                      <a:rPr lang="en-US" sz="2000" b="1" i="1">
                                        <a:latin typeface="Cambria Math" panose="02040503050406030204" pitchFamily="18" charset="0"/>
                                      </a:rPr>
                                      <m:t>𝑯</m:t>
                                    </m:r>
                                  </m:e>
                                  <m:sup>
                                    <m:r>
                                      <a:rPr lang="en-US" sz="2000" b="1" i="1">
                                        <a:latin typeface="Cambria Math" panose="02040503050406030204" pitchFamily="18" charset="0"/>
                                      </a:rPr>
                                      <m:t>𝑻</m:t>
                                    </m:r>
                                  </m:sup>
                                </m:sSup>
                                <m:r>
                                  <a:rPr lang="en-US" sz="2000" b="0" i="0">
                                    <a:latin typeface="Cambria Math" panose="02040503050406030204" pitchFamily="18" charset="0"/>
                                  </a:rPr>
                                  <m:t>+</m:t>
                                </m:r>
                                <m:sSub>
                                  <m:sSubPr>
                                    <m:ctrlPr>
                                      <a:rPr lang="en-US" sz="2000" b="0" i="1">
                                        <a:solidFill>
                                          <a:srgbClr val="836967"/>
                                        </a:solidFill>
                                        <a:latin typeface="Cambria Math" panose="02040503050406030204" pitchFamily="18" charset="0"/>
                                      </a:rPr>
                                    </m:ctrlPr>
                                  </m:sSubPr>
                                  <m:e>
                                    <m:r>
                                      <a:rPr lang="en-US" sz="2000" b="1" i="1">
                                        <a:latin typeface="Cambria Math" panose="02040503050406030204" pitchFamily="18" charset="0"/>
                                      </a:rPr>
                                      <m:t>𝑹</m:t>
                                    </m:r>
                                  </m:e>
                                  <m:sub>
                                    <m:r>
                                      <a:rPr lang="en-US" sz="2000" b="0" i="1">
                                        <a:latin typeface="Cambria Math" panose="02040503050406030204" pitchFamily="18" charset="0"/>
                                      </a:rPr>
                                      <m:t>𝑛</m:t>
                                    </m:r>
                                  </m:sub>
                                </m:sSub>
                              </m:e>
                            </m:d>
                          </m:e>
                          <m:sup>
                            <m:r>
                              <a:rPr lang="en-US" sz="2000" b="0" i="0">
                                <a:latin typeface="Cambria Math" panose="02040503050406030204" pitchFamily="18" charset="0"/>
                              </a:rPr>
                              <m:t>−1</m:t>
                            </m:r>
                          </m:sup>
                        </m:sSup>
                      </m:oMath>
                    </m:oMathPara>
                  </a14:m>
                  <a:endParaRPr lang="en-US" sz="2000"/>
                </a:p>
              </p:txBody>
            </p:sp>
          </mc:Choice>
          <mc:Fallback xmlns="">
            <p:sp>
              <p:nvSpPr>
                <p:cNvPr id="7" name="TextBox 6">
                  <a:extLst>
                    <a:ext uri="{FF2B5EF4-FFF2-40B4-BE49-F238E27FC236}">
                      <a16:creationId xmlns:a16="http://schemas.microsoft.com/office/drawing/2014/main" id="{2A806C92-0B94-E401-9EF5-ABB3AF5A18BB}"/>
                    </a:ext>
                  </a:extLst>
                </p:cNvPr>
                <p:cNvSpPr txBox="1">
                  <a:spLocks noRot="1" noChangeAspect="1" noMove="1" noResize="1" noEditPoints="1" noAdjustHandles="1" noChangeArrowheads="1" noChangeShapeType="1" noTextEdit="1"/>
                </p:cNvSpPr>
                <p:nvPr/>
              </p:nvSpPr>
              <p:spPr>
                <a:xfrm>
                  <a:off x="5374957" y="4290377"/>
                  <a:ext cx="6589394" cy="50385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FE7BA54-4B39-FDCD-B59C-3D5513F5717F}"/>
                    </a:ext>
                  </a:extLst>
                </p:cNvPr>
                <p:cNvSpPr txBox="1"/>
                <p:nvPr/>
              </p:nvSpPr>
              <p:spPr>
                <a:xfrm>
                  <a:off x="4585622" y="4830283"/>
                  <a:ext cx="6589395" cy="4215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acc>
                              <m:accPr>
                                <m:chr m:val="̂"/>
                                <m:ctrlPr>
                                  <a:rPr lang="en-US" sz="2000" b="1" i="1">
                                    <a:solidFill>
                                      <a:srgbClr val="836967"/>
                                    </a:solidFill>
                                    <a:latin typeface="Cambria Math" panose="02040503050406030204" pitchFamily="18" charset="0"/>
                                  </a:rPr>
                                </m:ctrlPr>
                              </m:accPr>
                              <m:e>
                                <m:r>
                                  <a:rPr lang="en-US" sz="2000" b="1" i="1">
                                    <a:latin typeface="Cambria Math" panose="02040503050406030204" pitchFamily="18" charset="0"/>
                                  </a:rPr>
                                  <m:t>𝒙</m:t>
                                </m:r>
                              </m:e>
                            </m:acc>
                          </m:e>
                          <m:sub>
                            <m:r>
                              <a:rPr lang="en-US" sz="2000" b="0" i="1">
                                <a:latin typeface="Cambria Math" panose="02040503050406030204" pitchFamily="18" charset="0"/>
                              </a:rPr>
                              <m:t>𝑛</m:t>
                            </m:r>
                            <m:d>
                              <m:dPr>
                                <m:ctrlPr>
                                  <a:rPr lang="en-US" sz="2000" b="0" i="1">
                                    <a:latin typeface="Cambria Math" panose="02040503050406030204" pitchFamily="18" charset="0"/>
                                  </a:rPr>
                                </m:ctrlPr>
                              </m:dPr>
                              <m:e>
                                <m:r>
                                  <a:rPr lang="en-US" sz="2000" b="0" i="0">
                                    <a:latin typeface="Cambria Math" panose="02040503050406030204" pitchFamily="18" charset="0"/>
                                  </a:rPr>
                                  <m:t>+</m:t>
                                </m:r>
                              </m:e>
                            </m:d>
                          </m:sub>
                        </m:sSub>
                        <m:r>
                          <a:rPr lang="en-US" sz="2000" b="0" i="0">
                            <a:latin typeface="Cambria Math" panose="02040503050406030204" pitchFamily="18" charset="0"/>
                          </a:rPr>
                          <m:t>=</m:t>
                        </m:r>
                        <m:sSub>
                          <m:sSubPr>
                            <m:ctrlPr>
                              <a:rPr lang="en-US" sz="2000" b="0" i="1">
                                <a:solidFill>
                                  <a:srgbClr val="836967"/>
                                </a:solidFill>
                                <a:latin typeface="Cambria Math" panose="02040503050406030204" pitchFamily="18" charset="0"/>
                              </a:rPr>
                            </m:ctrlPr>
                          </m:sSubPr>
                          <m:e>
                            <m:acc>
                              <m:accPr>
                                <m:chr m:val="̂"/>
                                <m:ctrlPr>
                                  <a:rPr lang="en-US" sz="2000" b="0" i="1">
                                    <a:solidFill>
                                      <a:srgbClr val="836967"/>
                                    </a:solidFill>
                                    <a:latin typeface="Cambria Math" panose="02040503050406030204" pitchFamily="18" charset="0"/>
                                  </a:rPr>
                                </m:ctrlPr>
                              </m:accPr>
                              <m:e>
                                <m:r>
                                  <a:rPr lang="en-US" sz="2000" b="1" i="1">
                                    <a:latin typeface="Cambria Math" panose="02040503050406030204" pitchFamily="18" charset="0"/>
                                  </a:rPr>
                                  <m:t>𝒙</m:t>
                                </m:r>
                              </m:e>
                            </m:acc>
                          </m:e>
                          <m:sub>
                            <m:r>
                              <a:rPr lang="en-US" sz="2000" b="0" i="1">
                                <a:latin typeface="Cambria Math" panose="02040503050406030204" pitchFamily="18" charset="0"/>
                              </a:rPr>
                              <m:t>𝑛</m:t>
                            </m:r>
                            <m:d>
                              <m:dPr>
                                <m:ctrlPr>
                                  <a:rPr lang="en-US" sz="2000" b="0" i="1">
                                    <a:latin typeface="Cambria Math" panose="02040503050406030204" pitchFamily="18" charset="0"/>
                                  </a:rPr>
                                </m:ctrlPr>
                              </m:dPr>
                              <m:e>
                                <m:r>
                                  <a:rPr lang="en-US" sz="2000" b="0" i="0">
                                    <a:latin typeface="Cambria Math" panose="02040503050406030204" pitchFamily="18" charset="0"/>
                                  </a:rPr>
                                  <m:t>−</m:t>
                                </m:r>
                              </m:e>
                            </m:d>
                          </m:sub>
                        </m:sSub>
                        <m:r>
                          <a:rPr lang="en-US" sz="2000" b="0" i="0">
                            <a:latin typeface="Cambria Math" panose="02040503050406030204" pitchFamily="18" charset="0"/>
                          </a:rPr>
                          <m:t>+</m:t>
                        </m:r>
                        <m:sSub>
                          <m:sSubPr>
                            <m:ctrlPr>
                              <a:rPr lang="en-US" sz="2000" b="0" i="1">
                                <a:solidFill>
                                  <a:srgbClr val="836967"/>
                                </a:solidFill>
                                <a:latin typeface="Cambria Math" panose="02040503050406030204" pitchFamily="18" charset="0"/>
                              </a:rPr>
                            </m:ctrlPr>
                          </m:sSubPr>
                          <m:e>
                            <m:r>
                              <a:rPr lang="en-US" sz="2000" b="1" i="1">
                                <a:latin typeface="Cambria Math" panose="02040503050406030204" pitchFamily="18" charset="0"/>
                              </a:rPr>
                              <m:t>𝑲</m:t>
                            </m:r>
                          </m:e>
                          <m:sub>
                            <m:r>
                              <a:rPr lang="en-US" sz="2000" b="0" i="1">
                                <a:latin typeface="Cambria Math" panose="02040503050406030204" pitchFamily="18" charset="0"/>
                              </a:rPr>
                              <m:t>𝑛</m:t>
                            </m:r>
                          </m:sub>
                        </m:sSub>
                        <m:sSub>
                          <m:sSubPr>
                            <m:ctrlPr>
                              <a:rPr lang="en-US" sz="2000" b="0" i="1">
                                <a:solidFill>
                                  <a:srgbClr val="836967"/>
                                </a:solidFill>
                                <a:latin typeface="Cambria Math" panose="02040503050406030204" pitchFamily="18" charset="0"/>
                              </a:rPr>
                            </m:ctrlPr>
                          </m:sSubPr>
                          <m:e>
                            <m:r>
                              <a:rPr lang="en-US" sz="2000" b="0" i="1">
                                <a:latin typeface="Cambria Math" panose="02040503050406030204" pitchFamily="18" charset="0"/>
                              </a:rPr>
                              <m:t>𝑦</m:t>
                            </m:r>
                          </m:e>
                          <m:sub>
                            <m:r>
                              <a:rPr lang="en-US" sz="2000" b="0" i="1">
                                <a:latin typeface="Cambria Math" panose="02040503050406030204" pitchFamily="18" charset="0"/>
                              </a:rPr>
                              <m:t>𝑛</m:t>
                            </m:r>
                          </m:sub>
                        </m:sSub>
                      </m:oMath>
                    </m:oMathPara>
                  </a14:m>
                  <a:endParaRPr lang="en-US" sz="2000"/>
                </a:p>
              </p:txBody>
            </p:sp>
          </mc:Choice>
          <mc:Fallback xmlns="">
            <p:sp>
              <p:nvSpPr>
                <p:cNvPr id="8" name="TextBox 7">
                  <a:extLst>
                    <a:ext uri="{FF2B5EF4-FFF2-40B4-BE49-F238E27FC236}">
                      <a16:creationId xmlns:a16="http://schemas.microsoft.com/office/drawing/2014/main" id="{EFE7BA54-4B39-FDCD-B59C-3D5513F5717F}"/>
                    </a:ext>
                  </a:extLst>
                </p:cNvPr>
                <p:cNvSpPr txBox="1">
                  <a:spLocks noRot="1" noChangeAspect="1" noMove="1" noResize="1" noEditPoints="1" noAdjustHandles="1" noChangeArrowheads="1" noChangeShapeType="1" noTextEdit="1"/>
                </p:cNvSpPr>
                <p:nvPr/>
              </p:nvSpPr>
              <p:spPr>
                <a:xfrm>
                  <a:off x="4585622" y="4830283"/>
                  <a:ext cx="6589395" cy="421590"/>
                </a:xfrm>
                <a:prstGeom prst="rect">
                  <a:avLst/>
                </a:prstGeom>
                <a:blipFill>
                  <a:blip r:embed="rId6"/>
                  <a:stretch>
                    <a:fillRect t="-5714" b="-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9DEECA4-AFF5-AD27-4AA5-322A29607BF2}"/>
                    </a:ext>
                  </a:extLst>
                </p:cNvPr>
                <p:cNvSpPr txBox="1"/>
                <p:nvPr/>
              </p:nvSpPr>
              <p:spPr>
                <a:xfrm>
                  <a:off x="4749561" y="5230211"/>
                  <a:ext cx="6675120" cy="4215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solidFill>
                                  <a:srgbClr val="836967"/>
                                </a:solidFill>
                                <a:latin typeface="Cambria Math" panose="02040503050406030204" pitchFamily="18" charset="0"/>
                              </a:rPr>
                            </m:ctrlPr>
                          </m:sSubPr>
                          <m:e>
                            <m:r>
                              <a:rPr lang="en-US" sz="2000" b="1" i="1">
                                <a:latin typeface="Cambria Math" panose="02040503050406030204" pitchFamily="18" charset="0"/>
                              </a:rPr>
                              <m:t>𝑷</m:t>
                            </m:r>
                          </m:e>
                          <m:sub>
                            <m:r>
                              <a:rPr lang="en-US" sz="2000" b="0" i="1">
                                <a:latin typeface="Cambria Math" panose="02040503050406030204" pitchFamily="18" charset="0"/>
                              </a:rPr>
                              <m:t>𝑛</m:t>
                            </m:r>
                            <m:d>
                              <m:dPr>
                                <m:ctrlPr>
                                  <a:rPr lang="en-US" sz="2000" b="0" i="1">
                                    <a:latin typeface="Cambria Math" panose="02040503050406030204" pitchFamily="18" charset="0"/>
                                  </a:rPr>
                                </m:ctrlPr>
                              </m:dPr>
                              <m:e>
                                <m:r>
                                  <a:rPr lang="en-US" sz="2000" b="0" i="0">
                                    <a:latin typeface="Cambria Math" panose="02040503050406030204" pitchFamily="18" charset="0"/>
                                  </a:rPr>
                                  <m:t>+</m:t>
                                </m:r>
                              </m:e>
                            </m:d>
                          </m:sub>
                        </m:sSub>
                        <m:r>
                          <a:rPr lang="en-US" sz="2000" b="0" i="0">
                            <a:latin typeface="Cambria Math" panose="02040503050406030204" pitchFamily="18" charset="0"/>
                          </a:rPr>
                          <m:t> =</m:t>
                        </m:r>
                        <m:sSub>
                          <m:sSubPr>
                            <m:ctrlPr>
                              <a:rPr lang="en-US" sz="2000" b="0" i="1">
                                <a:solidFill>
                                  <a:srgbClr val="836967"/>
                                </a:solidFill>
                                <a:latin typeface="Cambria Math" panose="02040503050406030204" pitchFamily="18" charset="0"/>
                              </a:rPr>
                            </m:ctrlPr>
                          </m:sSubPr>
                          <m:e>
                            <m:d>
                              <m:dPr>
                                <m:ctrlPr>
                                  <a:rPr lang="en-US" sz="2000" b="0" i="1">
                                    <a:latin typeface="Cambria Math" panose="02040503050406030204" pitchFamily="18" charset="0"/>
                                  </a:rPr>
                                </m:ctrlPr>
                              </m:dPr>
                              <m:e>
                                <m:r>
                                  <a:rPr lang="en-US" sz="2000" b="1" i="1">
                                    <a:latin typeface="Cambria Math" panose="02040503050406030204" pitchFamily="18" charset="0"/>
                                  </a:rPr>
                                  <m:t>𝑰</m:t>
                                </m:r>
                                <m:r>
                                  <a:rPr lang="en-US" sz="2000" b="0" i="0">
                                    <a:latin typeface="Cambria Math" panose="02040503050406030204" pitchFamily="18" charset="0"/>
                                  </a:rPr>
                                  <m:t>− </m:t>
                                </m:r>
                                <m:sSub>
                                  <m:sSubPr>
                                    <m:ctrlPr>
                                      <a:rPr lang="en-US" sz="2000" b="0" i="1">
                                        <a:solidFill>
                                          <a:srgbClr val="836967"/>
                                        </a:solidFill>
                                        <a:latin typeface="Cambria Math" panose="02040503050406030204" pitchFamily="18" charset="0"/>
                                      </a:rPr>
                                    </m:ctrlPr>
                                  </m:sSubPr>
                                  <m:e>
                                    <m:r>
                                      <a:rPr lang="en-US" sz="2000" b="1" i="1">
                                        <a:latin typeface="Cambria Math" panose="02040503050406030204" pitchFamily="18" charset="0"/>
                                      </a:rPr>
                                      <m:t>𝑲</m:t>
                                    </m:r>
                                  </m:e>
                                  <m:sub>
                                    <m:r>
                                      <a:rPr lang="en-US" sz="2000" b="0" i="1">
                                        <a:latin typeface="Cambria Math" panose="02040503050406030204" pitchFamily="18" charset="0"/>
                                      </a:rPr>
                                      <m:t>𝑛</m:t>
                                    </m:r>
                                  </m:sub>
                                </m:sSub>
                                <m:r>
                                  <a:rPr lang="en-US" sz="2000" b="1" i="1">
                                    <a:latin typeface="Cambria Math" panose="02040503050406030204" pitchFamily="18" charset="0"/>
                                  </a:rPr>
                                  <m:t>𝑯</m:t>
                                </m:r>
                              </m:e>
                            </m:d>
                            <m:r>
                              <a:rPr lang="en-US" sz="2000" b="1" i="1">
                                <a:latin typeface="Cambria Math" panose="02040503050406030204" pitchFamily="18" charset="0"/>
                              </a:rPr>
                              <m:t>𝑷</m:t>
                            </m:r>
                          </m:e>
                          <m:sub>
                            <m:r>
                              <a:rPr lang="en-US" sz="2000" b="0" i="1">
                                <a:latin typeface="Cambria Math" panose="02040503050406030204" pitchFamily="18" charset="0"/>
                              </a:rPr>
                              <m:t>𝑛</m:t>
                            </m:r>
                            <m:d>
                              <m:dPr>
                                <m:ctrlPr>
                                  <a:rPr lang="en-US" sz="2000" b="0" i="1">
                                    <a:latin typeface="Cambria Math" panose="02040503050406030204" pitchFamily="18" charset="0"/>
                                  </a:rPr>
                                </m:ctrlPr>
                              </m:dPr>
                              <m:e>
                                <m:r>
                                  <a:rPr lang="en-US" sz="2000" b="0" i="0">
                                    <a:latin typeface="Cambria Math" panose="02040503050406030204" pitchFamily="18" charset="0"/>
                                  </a:rPr>
                                  <m:t>−</m:t>
                                </m:r>
                              </m:e>
                            </m:d>
                          </m:sub>
                        </m:sSub>
                      </m:oMath>
                    </m:oMathPara>
                  </a14:m>
                  <a:endParaRPr lang="en-US" sz="2000"/>
                </a:p>
              </p:txBody>
            </p:sp>
          </mc:Choice>
          <mc:Fallback xmlns="">
            <p:sp>
              <p:nvSpPr>
                <p:cNvPr id="9" name="TextBox 8">
                  <a:extLst>
                    <a:ext uri="{FF2B5EF4-FFF2-40B4-BE49-F238E27FC236}">
                      <a16:creationId xmlns:a16="http://schemas.microsoft.com/office/drawing/2014/main" id="{99DEECA4-AFF5-AD27-4AA5-322A29607BF2}"/>
                    </a:ext>
                  </a:extLst>
                </p:cNvPr>
                <p:cNvSpPr txBox="1">
                  <a:spLocks noRot="1" noChangeAspect="1" noMove="1" noResize="1" noEditPoints="1" noAdjustHandles="1" noChangeArrowheads="1" noChangeShapeType="1" noTextEdit="1"/>
                </p:cNvSpPr>
                <p:nvPr/>
              </p:nvSpPr>
              <p:spPr>
                <a:xfrm>
                  <a:off x="4749561" y="5230211"/>
                  <a:ext cx="6675120" cy="421590"/>
                </a:xfrm>
                <a:prstGeom prst="rect">
                  <a:avLst/>
                </a:prstGeom>
                <a:blipFill>
                  <a:blip r:embed="rId7"/>
                  <a:stretch>
                    <a:fillRect/>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5348378E-617A-815A-D89D-83F192E2A60D}"/>
                </a:ext>
              </a:extLst>
            </p:cNvPr>
            <p:cNvSpPr/>
            <p:nvPr/>
          </p:nvSpPr>
          <p:spPr>
            <a:xfrm>
              <a:off x="6492240" y="3749041"/>
              <a:ext cx="4354829" cy="1996465"/>
            </a:xfrm>
            <a:prstGeom prst="rect">
              <a:avLst/>
            </a:prstGeom>
            <a:noFill/>
            <a:ln w="28575">
              <a:solidFill>
                <a:srgbClr val="C0203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Arrow Connector 11">
            <a:extLst>
              <a:ext uri="{FF2B5EF4-FFF2-40B4-BE49-F238E27FC236}">
                <a16:creationId xmlns:a16="http://schemas.microsoft.com/office/drawing/2014/main" id="{3C615588-AADD-858E-0C87-1021AC7B2A72}"/>
              </a:ext>
            </a:extLst>
          </p:cNvPr>
          <p:cNvCxnSpPr>
            <a:cxnSpLocks/>
          </p:cNvCxnSpPr>
          <p:nvPr/>
        </p:nvCxnSpPr>
        <p:spPr>
          <a:xfrm flipH="1">
            <a:off x="5130800" y="5042259"/>
            <a:ext cx="2421335" cy="0"/>
          </a:xfrm>
          <a:prstGeom prst="straightConnector1">
            <a:avLst/>
          </a:prstGeom>
          <a:ln w="19050">
            <a:solidFill>
              <a:srgbClr val="C0203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86847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18</a:t>
            </a:fld>
            <a:endParaRPr lang="en-US" dirty="0"/>
          </a:p>
        </p:txBody>
      </p:sp>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a:noAutofit/>
          </a:bodyPr>
          <a:lstStyle/>
          <a:p>
            <a:pPr algn="ctr"/>
            <a:r>
              <a:rPr lang="vi-VN" sz="3600"/>
              <a:t>Thiết kế và triển khai</a:t>
            </a:r>
            <a:endParaRPr lang="en-US" sz="3600"/>
          </a:p>
        </p:txBody>
      </p:sp>
      <p:pic>
        <p:nvPicPr>
          <p:cNvPr id="6" name="Picture 5" descr="A diagram of a process&#10;&#10;Description automatically generated">
            <a:extLst>
              <a:ext uri="{FF2B5EF4-FFF2-40B4-BE49-F238E27FC236}">
                <a16:creationId xmlns:a16="http://schemas.microsoft.com/office/drawing/2014/main" id="{87F02935-E2A4-B9EA-1C85-873C6B8FAA30}"/>
              </a:ext>
            </a:extLst>
          </p:cNvPr>
          <p:cNvPicPr>
            <a:picLocks noChangeAspect="1"/>
          </p:cNvPicPr>
          <p:nvPr/>
        </p:nvPicPr>
        <p:blipFill>
          <a:blip r:embed="rId3"/>
          <a:stretch>
            <a:fillRect/>
          </a:stretch>
        </p:blipFill>
        <p:spPr>
          <a:xfrm>
            <a:off x="2726116" y="1120746"/>
            <a:ext cx="9069644" cy="5272851"/>
          </a:xfrm>
          <a:prstGeom prst="rect">
            <a:avLst/>
          </a:prstGeom>
        </p:spPr>
      </p:pic>
      <p:sp>
        <p:nvSpPr>
          <p:cNvPr id="3" name="TextBox 2">
            <a:extLst>
              <a:ext uri="{FF2B5EF4-FFF2-40B4-BE49-F238E27FC236}">
                <a16:creationId xmlns:a16="http://schemas.microsoft.com/office/drawing/2014/main" id="{EF5FA4F2-A0F7-668D-CD00-96F6DB51CAA2}"/>
              </a:ext>
            </a:extLst>
          </p:cNvPr>
          <p:cNvSpPr txBox="1"/>
          <p:nvPr/>
        </p:nvSpPr>
        <p:spPr>
          <a:xfrm>
            <a:off x="0" y="1094611"/>
            <a:ext cx="3740727" cy="1077218"/>
          </a:xfrm>
          <a:prstGeom prst="rect">
            <a:avLst/>
          </a:prstGeom>
          <a:noFill/>
        </p:spPr>
        <p:txBody>
          <a:bodyPr wrap="square">
            <a:spAutoFit/>
          </a:bodyPr>
          <a:lstStyle/>
          <a:p>
            <a:r>
              <a:rPr lang="vi-VN" sz="3200" b="1">
                <a:solidFill>
                  <a:srgbClr val="C02034"/>
                </a:solidFill>
                <a:latin typeface="Lato" panose="020F0502020204030203" pitchFamily="34" charset="0"/>
                <a:ea typeface="Calibri" panose="020F0502020204030204" pitchFamily="34" charset="0"/>
              </a:rPr>
              <a:t>Thiết kế khối KF: Sơ đồ luồng dữ liệu</a:t>
            </a:r>
            <a:endParaRPr lang="en-US" sz="3200" b="1">
              <a:solidFill>
                <a:srgbClr val="C02034"/>
              </a:solidFill>
              <a:latin typeface="Lato" panose="020F0502020204030203" pitchFamily="34" charset="0"/>
            </a:endParaRPr>
          </a:p>
        </p:txBody>
      </p:sp>
    </p:spTree>
    <p:extLst>
      <p:ext uri="{BB962C8B-B14F-4D97-AF65-F5344CB8AC3E}">
        <p14:creationId xmlns:p14="http://schemas.microsoft.com/office/powerpoint/2010/main" val="2742466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19</a:t>
            </a:fld>
            <a:endParaRPr lang="en-US" dirty="0"/>
          </a:p>
        </p:txBody>
      </p:sp>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a:noAutofit/>
          </a:bodyPr>
          <a:lstStyle/>
          <a:p>
            <a:pPr algn="ctr"/>
            <a:r>
              <a:rPr lang="vi-VN" sz="3600"/>
              <a:t>Thiết kế và triển khai</a:t>
            </a:r>
            <a:endParaRPr lang="en-US" sz="3600"/>
          </a:p>
        </p:txBody>
      </p:sp>
      <p:sp>
        <p:nvSpPr>
          <p:cNvPr id="3" name="TextBox 2">
            <a:extLst>
              <a:ext uri="{FF2B5EF4-FFF2-40B4-BE49-F238E27FC236}">
                <a16:creationId xmlns:a16="http://schemas.microsoft.com/office/drawing/2014/main" id="{EF5FA4F2-A0F7-668D-CD00-96F6DB51CAA2}"/>
              </a:ext>
            </a:extLst>
          </p:cNvPr>
          <p:cNvSpPr txBox="1"/>
          <p:nvPr/>
        </p:nvSpPr>
        <p:spPr>
          <a:xfrm>
            <a:off x="-1" y="1087646"/>
            <a:ext cx="3722025" cy="1077218"/>
          </a:xfrm>
          <a:prstGeom prst="rect">
            <a:avLst/>
          </a:prstGeom>
          <a:noFill/>
        </p:spPr>
        <p:txBody>
          <a:bodyPr wrap="square">
            <a:spAutoFit/>
          </a:bodyPr>
          <a:lstStyle/>
          <a:p>
            <a:r>
              <a:rPr lang="vi-VN" sz="3200" b="1">
                <a:solidFill>
                  <a:srgbClr val="C02034"/>
                </a:solidFill>
                <a:latin typeface="Lato" panose="020F0502020204030203" pitchFamily="34" charset="0"/>
                <a:ea typeface="Calibri" panose="020F0502020204030204" pitchFamily="34" charset="0"/>
              </a:rPr>
              <a:t>Triển khai khối KF: </a:t>
            </a:r>
          </a:p>
          <a:p>
            <a:r>
              <a:rPr lang="vi-VN" sz="3200" b="1">
                <a:solidFill>
                  <a:srgbClr val="C02034"/>
                </a:solidFill>
                <a:latin typeface="Lato" panose="020F0502020204030203" pitchFamily="34" charset="0"/>
                <a:ea typeface="Calibri" panose="020F0502020204030204" pitchFamily="34" charset="0"/>
              </a:rPr>
              <a:t>Sơ đồ thuật toán</a:t>
            </a:r>
            <a:endParaRPr lang="en-US" sz="3200" b="1">
              <a:solidFill>
                <a:srgbClr val="C02034"/>
              </a:solidFill>
              <a:latin typeface="Lato" panose="020F0502020204030203" pitchFamily="34" charset="0"/>
            </a:endParaRPr>
          </a:p>
        </p:txBody>
      </p:sp>
      <p:pic>
        <p:nvPicPr>
          <p:cNvPr id="10" name="Picture 9" descr="A diagram of a algorithm&#10;&#10;Description automatically generated">
            <a:extLst>
              <a:ext uri="{FF2B5EF4-FFF2-40B4-BE49-F238E27FC236}">
                <a16:creationId xmlns:a16="http://schemas.microsoft.com/office/drawing/2014/main" id="{B485A8B1-55CA-4828-127B-984262A924C9}"/>
              </a:ext>
            </a:extLst>
          </p:cNvPr>
          <p:cNvPicPr>
            <a:picLocks noChangeAspect="1"/>
          </p:cNvPicPr>
          <p:nvPr/>
        </p:nvPicPr>
        <p:blipFill>
          <a:blip r:embed="rId3"/>
          <a:stretch>
            <a:fillRect/>
          </a:stretch>
        </p:blipFill>
        <p:spPr>
          <a:xfrm>
            <a:off x="3722025" y="1127452"/>
            <a:ext cx="6595479" cy="5287861"/>
          </a:xfrm>
          <a:prstGeom prst="rect">
            <a:avLst/>
          </a:prstGeom>
        </p:spPr>
      </p:pic>
    </p:spTree>
    <p:extLst>
      <p:ext uri="{BB962C8B-B14F-4D97-AF65-F5344CB8AC3E}">
        <p14:creationId xmlns:p14="http://schemas.microsoft.com/office/powerpoint/2010/main" val="31480975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101F79-2CBF-4392-B538-B0B5700DB4C6}"/>
              </a:ext>
            </a:extLst>
          </p:cNvPr>
          <p:cNvSpPr>
            <a:spLocks noGrp="1"/>
          </p:cNvSpPr>
          <p:nvPr>
            <p:ph type="sldNum" sz="quarter" idx="12"/>
          </p:nvPr>
        </p:nvSpPr>
        <p:spPr/>
        <p:txBody>
          <a:bodyPr/>
          <a:lstStyle/>
          <a:p>
            <a:fld id="{9EA0BE3B-158A-4EDF-80DC-E394A0D1600F}" type="slidenum">
              <a:rPr lang="en-US" smtClean="0"/>
              <a:pPr/>
              <a:t>2</a:t>
            </a:fld>
            <a:endParaRPr lang="en-US" dirty="0"/>
          </a:p>
        </p:txBody>
      </p:sp>
      <p:grpSp>
        <p:nvGrpSpPr>
          <p:cNvPr id="9" name="Group 8">
            <a:extLst>
              <a:ext uri="{FF2B5EF4-FFF2-40B4-BE49-F238E27FC236}">
                <a16:creationId xmlns:a16="http://schemas.microsoft.com/office/drawing/2014/main" id="{67503485-0CC7-9EFE-7FE4-1C741FB49A1C}"/>
              </a:ext>
            </a:extLst>
          </p:cNvPr>
          <p:cNvGrpSpPr/>
          <p:nvPr/>
        </p:nvGrpSpPr>
        <p:grpSpPr>
          <a:xfrm>
            <a:off x="837016" y="1371601"/>
            <a:ext cx="3320140" cy="4303347"/>
            <a:chOff x="-543964" y="1613647"/>
            <a:chExt cx="3320140" cy="3286952"/>
          </a:xfrm>
        </p:grpSpPr>
        <p:cxnSp>
          <p:nvCxnSpPr>
            <p:cNvPr id="6" name="Straight Connector 5">
              <a:extLst>
                <a:ext uri="{FF2B5EF4-FFF2-40B4-BE49-F238E27FC236}">
                  <a16:creationId xmlns:a16="http://schemas.microsoft.com/office/drawing/2014/main" id="{B28ABD43-A0B2-2532-46BB-719D8121474B}"/>
                </a:ext>
              </a:extLst>
            </p:cNvPr>
            <p:cNvCxnSpPr>
              <a:cxnSpLocks/>
            </p:cNvCxnSpPr>
            <p:nvPr/>
          </p:nvCxnSpPr>
          <p:spPr>
            <a:xfrm>
              <a:off x="1116106" y="1613647"/>
              <a:ext cx="0" cy="3286952"/>
            </a:xfrm>
            <a:prstGeom prst="line">
              <a:avLst/>
            </a:prstGeom>
            <a:ln w="28575">
              <a:solidFill>
                <a:srgbClr val="C02034"/>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466CF700-1546-56A5-C144-8B1FC8CABC7A}"/>
                </a:ext>
              </a:extLst>
            </p:cNvPr>
            <p:cNvSpPr/>
            <p:nvPr/>
          </p:nvSpPr>
          <p:spPr>
            <a:xfrm>
              <a:off x="-543964" y="2487421"/>
              <a:ext cx="3320140" cy="15394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4800" b="1">
                  <a:solidFill>
                    <a:srgbClr val="C02034"/>
                  </a:solidFill>
                  <a:latin typeface="Montserrat ExtraBold" panose="00000900000000000000" pitchFamily="2" charset="0"/>
                </a:rPr>
                <a:t>Nội dung</a:t>
              </a:r>
              <a:endParaRPr lang="en-US" sz="4800" b="1">
                <a:solidFill>
                  <a:srgbClr val="C02034"/>
                </a:solidFill>
                <a:latin typeface="Montserrat ExtraBold" panose="00000900000000000000" pitchFamily="2" charset="0"/>
              </a:endParaRPr>
            </a:p>
          </p:txBody>
        </p:sp>
      </p:grpSp>
      <p:grpSp>
        <p:nvGrpSpPr>
          <p:cNvPr id="16" name="Group 15">
            <a:extLst>
              <a:ext uri="{FF2B5EF4-FFF2-40B4-BE49-F238E27FC236}">
                <a16:creationId xmlns:a16="http://schemas.microsoft.com/office/drawing/2014/main" id="{49AA295E-8ED0-C015-111B-A845CF1C11C9}"/>
              </a:ext>
            </a:extLst>
          </p:cNvPr>
          <p:cNvGrpSpPr/>
          <p:nvPr/>
        </p:nvGrpSpPr>
        <p:grpSpPr>
          <a:xfrm>
            <a:off x="4623472" y="1472679"/>
            <a:ext cx="4453544" cy="764222"/>
            <a:chOff x="3230658" y="2097741"/>
            <a:chExt cx="4453544" cy="764222"/>
          </a:xfrm>
        </p:grpSpPr>
        <p:sp>
          <p:nvSpPr>
            <p:cNvPr id="10" name="Oval 9">
              <a:extLst>
                <a:ext uri="{FF2B5EF4-FFF2-40B4-BE49-F238E27FC236}">
                  <a16:creationId xmlns:a16="http://schemas.microsoft.com/office/drawing/2014/main" id="{58989A81-DCE3-8FA3-E5BC-2881E904DAC2}"/>
                </a:ext>
              </a:extLst>
            </p:cNvPr>
            <p:cNvSpPr/>
            <p:nvPr/>
          </p:nvSpPr>
          <p:spPr>
            <a:xfrm>
              <a:off x="3230658" y="2097741"/>
              <a:ext cx="764222" cy="764222"/>
            </a:xfrm>
            <a:prstGeom prst="ellipse">
              <a:avLst/>
            </a:prstGeom>
            <a:solidFill>
              <a:srgbClr val="C020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600">
                  <a:latin typeface="Montserrat ExtraBold" panose="00000900000000000000" pitchFamily="2" charset="0"/>
                </a:rPr>
                <a:t>1</a:t>
              </a:r>
              <a:endParaRPr lang="en-US" sz="3600">
                <a:latin typeface="Montserrat ExtraBold" panose="00000900000000000000" pitchFamily="2" charset="0"/>
              </a:endParaRPr>
            </a:p>
          </p:txBody>
        </p:sp>
        <p:sp>
          <p:nvSpPr>
            <p:cNvPr id="13" name="TextBox 12">
              <a:extLst>
                <a:ext uri="{FF2B5EF4-FFF2-40B4-BE49-F238E27FC236}">
                  <a16:creationId xmlns:a16="http://schemas.microsoft.com/office/drawing/2014/main" id="{CC106F1A-0858-E599-9EF7-2A98F2225F36}"/>
                </a:ext>
              </a:extLst>
            </p:cNvPr>
            <p:cNvSpPr txBox="1"/>
            <p:nvPr/>
          </p:nvSpPr>
          <p:spPr>
            <a:xfrm>
              <a:off x="4070712" y="2215632"/>
              <a:ext cx="3613490" cy="646331"/>
            </a:xfrm>
            <a:prstGeom prst="rect">
              <a:avLst/>
            </a:prstGeom>
            <a:noFill/>
          </p:spPr>
          <p:txBody>
            <a:bodyPr wrap="none" rtlCol="0">
              <a:spAutoFit/>
            </a:bodyPr>
            <a:lstStyle/>
            <a:p>
              <a:r>
                <a:rPr lang="vi-VN" sz="3600" b="1">
                  <a:solidFill>
                    <a:srgbClr val="C02034"/>
                  </a:solidFill>
                  <a:latin typeface="Lato" panose="020F0502020204030203" pitchFamily="34" charset="0"/>
                  <a:ea typeface="Lato" panose="020F0502020204030203" pitchFamily="34" charset="0"/>
                  <a:cs typeface="Lato" panose="020F0502020204030203" pitchFamily="34" charset="0"/>
                </a:rPr>
                <a:t>Tổng quan đề tài</a:t>
              </a:r>
              <a:endParaRPr lang="en-US" sz="3600" b="1">
                <a:solidFill>
                  <a:srgbClr val="C02034"/>
                </a:solidFill>
                <a:latin typeface="Lato" panose="020F0502020204030203" pitchFamily="34" charset="0"/>
                <a:ea typeface="Lato" panose="020F0502020204030203" pitchFamily="34" charset="0"/>
                <a:cs typeface="Lato" panose="020F0502020204030203" pitchFamily="34" charset="0"/>
              </a:endParaRPr>
            </a:p>
          </p:txBody>
        </p:sp>
      </p:grpSp>
      <p:grpSp>
        <p:nvGrpSpPr>
          <p:cNvPr id="21" name="Group 20">
            <a:extLst>
              <a:ext uri="{FF2B5EF4-FFF2-40B4-BE49-F238E27FC236}">
                <a16:creationId xmlns:a16="http://schemas.microsoft.com/office/drawing/2014/main" id="{0C440B76-1B65-C380-6B66-EC83564B6715}"/>
              </a:ext>
            </a:extLst>
          </p:cNvPr>
          <p:cNvGrpSpPr/>
          <p:nvPr/>
        </p:nvGrpSpPr>
        <p:grpSpPr>
          <a:xfrm>
            <a:off x="4623472" y="3738986"/>
            <a:ext cx="5341608" cy="764223"/>
            <a:chOff x="3230657" y="2097740"/>
            <a:chExt cx="5341608" cy="764223"/>
          </a:xfrm>
        </p:grpSpPr>
        <p:sp>
          <p:nvSpPr>
            <p:cNvPr id="22" name="Oval 21">
              <a:extLst>
                <a:ext uri="{FF2B5EF4-FFF2-40B4-BE49-F238E27FC236}">
                  <a16:creationId xmlns:a16="http://schemas.microsoft.com/office/drawing/2014/main" id="{B5E17F2A-9D13-7B1C-B682-07356FBD1579}"/>
                </a:ext>
              </a:extLst>
            </p:cNvPr>
            <p:cNvSpPr/>
            <p:nvPr/>
          </p:nvSpPr>
          <p:spPr>
            <a:xfrm>
              <a:off x="3230657" y="2097740"/>
              <a:ext cx="764219" cy="764219"/>
            </a:xfrm>
            <a:prstGeom prst="ellipse">
              <a:avLst/>
            </a:prstGeom>
            <a:solidFill>
              <a:srgbClr val="C020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600">
                  <a:latin typeface="Montserrat ExtraBold" panose="00000900000000000000" pitchFamily="2" charset="0"/>
                </a:rPr>
                <a:t>3</a:t>
              </a:r>
              <a:endParaRPr lang="en-US" sz="3600">
                <a:latin typeface="Montserrat ExtraBold" panose="00000900000000000000" pitchFamily="2" charset="0"/>
              </a:endParaRPr>
            </a:p>
          </p:txBody>
        </p:sp>
        <p:sp>
          <p:nvSpPr>
            <p:cNvPr id="23" name="TextBox 22">
              <a:extLst>
                <a:ext uri="{FF2B5EF4-FFF2-40B4-BE49-F238E27FC236}">
                  <a16:creationId xmlns:a16="http://schemas.microsoft.com/office/drawing/2014/main" id="{C1641CEE-8CFE-77DE-780F-A8FC030B970F}"/>
                </a:ext>
              </a:extLst>
            </p:cNvPr>
            <p:cNvSpPr txBox="1"/>
            <p:nvPr/>
          </p:nvSpPr>
          <p:spPr>
            <a:xfrm>
              <a:off x="4070712" y="2215632"/>
              <a:ext cx="4501553" cy="646331"/>
            </a:xfrm>
            <a:prstGeom prst="rect">
              <a:avLst/>
            </a:prstGeom>
            <a:noFill/>
          </p:spPr>
          <p:txBody>
            <a:bodyPr wrap="none" rtlCol="0">
              <a:spAutoFit/>
            </a:bodyPr>
            <a:lstStyle/>
            <a:p>
              <a:r>
                <a:rPr lang="vi-VN" sz="3600" b="1">
                  <a:solidFill>
                    <a:srgbClr val="C02034"/>
                  </a:solidFill>
                  <a:latin typeface="Lato" panose="020F0502020204030203" pitchFamily="34" charset="0"/>
                  <a:ea typeface="Lato" panose="020F0502020204030203" pitchFamily="34" charset="0"/>
                  <a:cs typeface="Lato" panose="020F0502020204030203" pitchFamily="34" charset="0"/>
                </a:rPr>
                <a:t>Thiết kế và triển khai</a:t>
              </a:r>
              <a:endParaRPr lang="en-US" sz="3600" b="1">
                <a:solidFill>
                  <a:srgbClr val="C02034"/>
                </a:solidFill>
                <a:latin typeface="Lato" panose="020F0502020204030203" pitchFamily="34" charset="0"/>
                <a:ea typeface="Lato" panose="020F0502020204030203" pitchFamily="34" charset="0"/>
                <a:cs typeface="Lato" panose="020F0502020204030203" pitchFamily="34" charset="0"/>
              </a:endParaRPr>
            </a:p>
          </p:txBody>
        </p:sp>
      </p:grpSp>
      <p:grpSp>
        <p:nvGrpSpPr>
          <p:cNvPr id="24" name="Group 23">
            <a:extLst>
              <a:ext uri="{FF2B5EF4-FFF2-40B4-BE49-F238E27FC236}">
                <a16:creationId xmlns:a16="http://schemas.microsoft.com/office/drawing/2014/main" id="{914681A0-5265-3A49-606E-A7E335366227}"/>
              </a:ext>
            </a:extLst>
          </p:cNvPr>
          <p:cNvGrpSpPr/>
          <p:nvPr/>
        </p:nvGrpSpPr>
        <p:grpSpPr>
          <a:xfrm>
            <a:off x="4623472" y="2602696"/>
            <a:ext cx="4160194" cy="764222"/>
            <a:chOff x="3230658" y="2097741"/>
            <a:chExt cx="4160194" cy="764222"/>
          </a:xfrm>
        </p:grpSpPr>
        <p:sp>
          <p:nvSpPr>
            <p:cNvPr id="25" name="Oval 24">
              <a:extLst>
                <a:ext uri="{FF2B5EF4-FFF2-40B4-BE49-F238E27FC236}">
                  <a16:creationId xmlns:a16="http://schemas.microsoft.com/office/drawing/2014/main" id="{44B0776F-660E-14D5-03E4-AE19CFC4CBD0}"/>
                </a:ext>
              </a:extLst>
            </p:cNvPr>
            <p:cNvSpPr/>
            <p:nvPr/>
          </p:nvSpPr>
          <p:spPr>
            <a:xfrm>
              <a:off x="3230658" y="2097741"/>
              <a:ext cx="764222" cy="764222"/>
            </a:xfrm>
            <a:prstGeom prst="ellipse">
              <a:avLst/>
            </a:prstGeom>
            <a:solidFill>
              <a:srgbClr val="C020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600">
                  <a:latin typeface="Montserrat ExtraBold" panose="00000900000000000000" pitchFamily="2" charset="0"/>
                  <a:ea typeface="Lato" panose="020F0502020204030203" pitchFamily="34" charset="0"/>
                  <a:cs typeface="Lato" panose="020F0502020204030203" pitchFamily="34" charset="0"/>
                </a:rPr>
                <a:t>2</a:t>
              </a:r>
              <a:endParaRPr lang="en-US" sz="3600">
                <a:latin typeface="Montserrat ExtraBold" panose="00000900000000000000" pitchFamily="2" charset="0"/>
                <a:ea typeface="Lato" panose="020F0502020204030203" pitchFamily="34" charset="0"/>
                <a:cs typeface="Lato" panose="020F0502020204030203" pitchFamily="34" charset="0"/>
              </a:endParaRPr>
            </a:p>
          </p:txBody>
        </p:sp>
        <p:sp>
          <p:nvSpPr>
            <p:cNvPr id="26" name="TextBox 25">
              <a:extLst>
                <a:ext uri="{FF2B5EF4-FFF2-40B4-BE49-F238E27FC236}">
                  <a16:creationId xmlns:a16="http://schemas.microsoft.com/office/drawing/2014/main" id="{DE1EDF60-1B26-DFA7-A774-8BE2179B2041}"/>
                </a:ext>
              </a:extLst>
            </p:cNvPr>
            <p:cNvSpPr txBox="1"/>
            <p:nvPr/>
          </p:nvSpPr>
          <p:spPr>
            <a:xfrm>
              <a:off x="4070712" y="2215632"/>
              <a:ext cx="3320140" cy="646331"/>
            </a:xfrm>
            <a:prstGeom prst="rect">
              <a:avLst/>
            </a:prstGeom>
            <a:noFill/>
          </p:spPr>
          <p:txBody>
            <a:bodyPr wrap="none" rtlCol="0">
              <a:spAutoFit/>
            </a:bodyPr>
            <a:lstStyle/>
            <a:p>
              <a:r>
                <a:rPr lang="vi-VN" sz="3600" b="1">
                  <a:solidFill>
                    <a:srgbClr val="C02034"/>
                  </a:solidFill>
                  <a:latin typeface="Lato" panose="020F0502020204030203" pitchFamily="34" charset="0"/>
                  <a:ea typeface="Lato" panose="020F0502020204030203" pitchFamily="34" charset="0"/>
                  <a:cs typeface="Lato" panose="020F0502020204030203" pitchFamily="34" charset="0"/>
                </a:rPr>
                <a:t>Cơ sở lý thuyết</a:t>
              </a:r>
              <a:endParaRPr lang="en-US" sz="3600" b="1">
                <a:solidFill>
                  <a:srgbClr val="C02034"/>
                </a:solidFill>
                <a:latin typeface="Lato" panose="020F0502020204030203" pitchFamily="34" charset="0"/>
                <a:ea typeface="Lato" panose="020F0502020204030203" pitchFamily="34" charset="0"/>
                <a:cs typeface="Lato" panose="020F0502020204030203" pitchFamily="34" charset="0"/>
              </a:endParaRPr>
            </a:p>
          </p:txBody>
        </p:sp>
      </p:grpSp>
      <p:grpSp>
        <p:nvGrpSpPr>
          <p:cNvPr id="27" name="Group 26">
            <a:extLst>
              <a:ext uri="{FF2B5EF4-FFF2-40B4-BE49-F238E27FC236}">
                <a16:creationId xmlns:a16="http://schemas.microsoft.com/office/drawing/2014/main" id="{082ADBE2-27C9-271D-BCC7-2FE30FBEFC09}"/>
              </a:ext>
            </a:extLst>
          </p:cNvPr>
          <p:cNvGrpSpPr/>
          <p:nvPr/>
        </p:nvGrpSpPr>
        <p:grpSpPr>
          <a:xfrm>
            <a:off x="4623473" y="4830723"/>
            <a:ext cx="5320769" cy="764223"/>
            <a:chOff x="3230657" y="2097740"/>
            <a:chExt cx="5320769" cy="764223"/>
          </a:xfrm>
        </p:grpSpPr>
        <p:sp>
          <p:nvSpPr>
            <p:cNvPr id="28" name="Oval 27">
              <a:extLst>
                <a:ext uri="{FF2B5EF4-FFF2-40B4-BE49-F238E27FC236}">
                  <a16:creationId xmlns:a16="http://schemas.microsoft.com/office/drawing/2014/main" id="{368536E0-C12B-4708-50DE-8182B16C9143}"/>
                </a:ext>
              </a:extLst>
            </p:cNvPr>
            <p:cNvSpPr/>
            <p:nvPr/>
          </p:nvSpPr>
          <p:spPr>
            <a:xfrm>
              <a:off x="3230657" y="2097740"/>
              <a:ext cx="764215" cy="764215"/>
            </a:xfrm>
            <a:prstGeom prst="ellipse">
              <a:avLst/>
            </a:prstGeom>
            <a:solidFill>
              <a:srgbClr val="C020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600">
                  <a:latin typeface="Montserrat ExtraBold" panose="00000900000000000000" pitchFamily="2" charset="0"/>
                </a:rPr>
                <a:t>4</a:t>
              </a:r>
              <a:endParaRPr lang="en-US" sz="3600">
                <a:latin typeface="Montserrat ExtraBold" panose="00000900000000000000" pitchFamily="2" charset="0"/>
              </a:endParaRPr>
            </a:p>
          </p:txBody>
        </p:sp>
        <p:sp>
          <p:nvSpPr>
            <p:cNvPr id="29" name="TextBox 28">
              <a:extLst>
                <a:ext uri="{FF2B5EF4-FFF2-40B4-BE49-F238E27FC236}">
                  <a16:creationId xmlns:a16="http://schemas.microsoft.com/office/drawing/2014/main" id="{98DFEC0A-7839-0412-8B8A-F27804CB8766}"/>
                </a:ext>
              </a:extLst>
            </p:cNvPr>
            <p:cNvSpPr txBox="1"/>
            <p:nvPr/>
          </p:nvSpPr>
          <p:spPr>
            <a:xfrm>
              <a:off x="4070712" y="2215632"/>
              <a:ext cx="4480714" cy="646331"/>
            </a:xfrm>
            <a:prstGeom prst="rect">
              <a:avLst/>
            </a:prstGeom>
            <a:noFill/>
          </p:spPr>
          <p:txBody>
            <a:bodyPr wrap="none" rtlCol="0">
              <a:spAutoFit/>
            </a:bodyPr>
            <a:lstStyle/>
            <a:p>
              <a:r>
                <a:rPr lang="vi-VN" sz="3600" b="1">
                  <a:solidFill>
                    <a:srgbClr val="C02034"/>
                  </a:solidFill>
                  <a:latin typeface="Lato" panose="020F0502020204030203" pitchFamily="34" charset="0"/>
                  <a:ea typeface="Lato" panose="020F0502020204030203" pitchFamily="34" charset="0"/>
                  <a:cs typeface="Lato" panose="020F0502020204030203" pitchFamily="34" charset="0"/>
                </a:rPr>
                <a:t>Kết quả thực nghiệm</a:t>
              </a:r>
              <a:endParaRPr lang="en-US" sz="3600" b="1">
                <a:solidFill>
                  <a:srgbClr val="C02034"/>
                </a:solidFill>
                <a:latin typeface="Lato" panose="020F0502020204030203" pitchFamily="34" charset="0"/>
                <a:ea typeface="Lato" panose="020F0502020204030203" pitchFamily="34" charset="0"/>
                <a:cs typeface="Lato" panose="020F0502020204030203" pitchFamily="34" charset="0"/>
              </a:endParaRPr>
            </a:p>
          </p:txBody>
        </p:sp>
      </p:grpSp>
    </p:spTree>
    <p:extLst>
      <p:ext uri="{BB962C8B-B14F-4D97-AF65-F5344CB8AC3E}">
        <p14:creationId xmlns:p14="http://schemas.microsoft.com/office/powerpoint/2010/main" val="292364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67697B-E2F6-452F-B4AF-9444ACC6F580}"/>
              </a:ext>
            </a:extLst>
          </p:cNvPr>
          <p:cNvSpPr>
            <a:spLocks noGrp="1"/>
          </p:cNvSpPr>
          <p:nvPr>
            <p:ph type="sldNum" sz="quarter" idx="12"/>
          </p:nvPr>
        </p:nvSpPr>
        <p:spPr/>
        <p:txBody>
          <a:bodyPr/>
          <a:lstStyle/>
          <a:p>
            <a:fld id="{9EA0BE3B-158A-4EDF-80DC-E394A0D1600F}" type="slidenum">
              <a:rPr lang="en-US" smtClean="0"/>
              <a:pPr/>
              <a:t>20</a:t>
            </a:fld>
            <a:endParaRPr lang="en-US" dirty="0"/>
          </a:p>
        </p:txBody>
      </p:sp>
      <p:grpSp>
        <p:nvGrpSpPr>
          <p:cNvPr id="13" name="Group 12">
            <a:extLst>
              <a:ext uri="{FF2B5EF4-FFF2-40B4-BE49-F238E27FC236}">
                <a16:creationId xmlns:a16="http://schemas.microsoft.com/office/drawing/2014/main" id="{EC614A01-910D-85AC-8D1D-5D33D353B453}"/>
              </a:ext>
            </a:extLst>
          </p:cNvPr>
          <p:cNvGrpSpPr/>
          <p:nvPr/>
        </p:nvGrpSpPr>
        <p:grpSpPr>
          <a:xfrm>
            <a:off x="5477541" y="3340923"/>
            <a:ext cx="5547662" cy="2138909"/>
            <a:chOff x="3458616" y="3375212"/>
            <a:chExt cx="5547662" cy="2138909"/>
          </a:xfrm>
        </p:grpSpPr>
        <p:sp>
          <p:nvSpPr>
            <p:cNvPr id="7" name="TextBox 6">
              <a:extLst>
                <a:ext uri="{FF2B5EF4-FFF2-40B4-BE49-F238E27FC236}">
                  <a16:creationId xmlns:a16="http://schemas.microsoft.com/office/drawing/2014/main" id="{FC6226D4-37D7-71EF-ECA0-EE49E73EBC96}"/>
                </a:ext>
              </a:extLst>
            </p:cNvPr>
            <p:cNvSpPr txBox="1"/>
            <p:nvPr/>
          </p:nvSpPr>
          <p:spPr>
            <a:xfrm>
              <a:off x="3458616" y="3575129"/>
              <a:ext cx="5547662" cy="1938992"/>
            </a:xfrm>
            <a:prstGeom prst="rect">
              <a:avLst/>
            </a:prstGeom>
            <a:noFill/>
            <a:ln>
              <a:solidFill>
                <a:srgbClr val="C02034"/>
              </a:solidFill>
            </a:ln>
          </p:spPr>
          <p:txBody>
            <a:bodyPr wrap="square">
              <a:spAutoFit/>
            </a:bodyPr>
            <a:lstStyle/>
            <a:p>
              <a:pPr algn="ctr"/>
              <a:r>
                <a:rPr lang="vi-VN" sz="6000" b="1">
                  <a:solidFill>
                    <a:srgbClr val="C02034"/>
                  </a:solidFill>
                  <a:latin typeface="Montserrat ExtraBold" panose="00000900000000000000" pitchFamily="2" charset="0"/>
                </a:rPr>
                <a:t>Kết quả </a:t>
              </a:r>
            </a:p>
            <a:p>
              <a:pPr algn="ctr"/>
              <a:r>
                <a:rPr lang="vi-VN" sz="6000" b="1">
                  <a:solidFill>
                    <a:srgbClr val="C02034"/>
                  </a:solidFill>
                  <a:latin typeface="Montserrat ExtraBold" panose="00000900000000000000" pitchFamily="2" charset="0"/>
                </a:rPr>
                <a:t>thực nghiệm</a:t>
              </a:r>
              <a:endParaRPr lang="en-US" sz="6000" b="1">
                <a:solidFill>
                  <a:srgbClr val="C02034"/>
                </a:solidFill>
                <a:latin typeface="Montserrat ExtraBold" panose="00000900000000000000" pitchFamily="2" charset="0"/>
              </a:endParaRPr>
            </a:p>
          </p:txBody>
        </p:sp>
        <p:cxnSp>
          <p:nvCxnSpPr>
            <p:cNvPr id="9" name="Straight Connector 8">
              <a:extLst>
                <a:ext uri="{FF2B5EF4-FFF2-40B4-BE49-F238E27FC236}">
                  <a16:creationId xmlns:a16="http://schemas.microsoft.com/office/drawing/2014/main" id="{4D12CCED-8998-33D8-91EF-1C76714B4836}"/>
                </a:ext>
              </a:extLst>
            </p:cNvPr>
            <p:cNvCxnSpPr/>
            <p:nvPr/>
          </p:nvCxnSpPr>
          <p:spPr>
            <a:xfrm>
              <a:off x="5367789" y="3375212"/>
              <a:ext cx="1748118" cy="0"/>
            </a:xfrm>
            <a:prstGeom prst="line">
              <a:avLst/>
            </a:prstGeom>
            <a:ln w="28575">
              <a:solidFill>
                <a:srgbClr val="C02034"/>
              </a:solidFill>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507D666E-86F9-83FB-428E-E3DBD5BFA58C}"/>
              </a:ext>
            </a:extLst>
          </p:cNvPr>
          <p:cNvSpPr txBox="1"/>
          <p:nvPr/>
        </p:nvSpPr>
        <p:spPr>
          <a:xfrm>
            <a:off x="7446228" y="1817568"/>
            <a:ext cx="1610288" cy="1323439"/>
          </a:xfrm>
          <a:prstGeom prst="rect">
            <a:avLst/>
          </a:prstGeom>
          <a:solidFill>
            <a:srgbClr val="C02034"/>
          </a:solidFill>
        </p:spPr>
        <p:txBody>
          <a:bodyPr wrap="square">
            <a:spAutoFit/>
          </a:bodyPr>
          <a:lstStyle/>
          <a:p>
            <a:pPr algn="ctr"/>
            <a:r>
              <a:rPr lang="vi-VN" sz="8000">
                <a:solidFill>
                  <a:schemeClr val="bg1"/>
                </a:solidFill>
                <a:latin typeface="Montserrat ExtraBold" panose="00000900000000000000" pitchFamily="2" charset="0"/>
                <a:ea typeface="Open Sans SemiBold" panose="020B0706030804020204" pitchFamily="34" charset="0"/>
                <a:cs typeface="Open Sans SemiBold" panose="020B0706030804020204" pitchFamily="34" charset="0"/>
              </a:rPr>
              <a:t>04</a:t>
            </a:r>
            <a:endParaRPr lang="en-US" sz="8000" b="1">
              <a:solidFill>
                <a:schemeClr val="bg1"/>
              </a:solidFill>
              <a:latin typeface="Montserrat ExtraBold" panose="00000900000000000000" pitchFamily="2" charset="0"/>
            </a:endParaRPr>
          </a:p>
        </p:txBody>
      </p:sp>
    </p:spTree>
    <p:extLst>
      <p:ext uri="{BB962C8B-B14F-4D97-AF65-F5344CB8AC3E}">
        <p14:creationId xmlns:p14="http://schemas.microsoft.com/office/powerpoint/2010/main" val="40630276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9CAB07-B0CD-4712-9734-2D3CBC72598C}"/>
              </a:ext>
            </a:extLst>
          </p:cNvPr>
          <p:cNvSpPr>
            <a:spLocks noGrp="1"/>
          </p:cNvSpPr>
          <p:nvPr>
            <p:ph type="sldNum" sz="quarter" idx="12"/>
          </p:nvPr>
        </p:nvSpPr>
        <p:spPr>
          <a:xfrm>
            <a:off x="6268168" y="6675437"/>
            <a:ext cx="2743200" cy="365125"/>
          </a:xfrm>
        </p:spPr>
        <p:txBody>
          <a:bodyPr/>
          <a:lstStyle/>
          <a:p>
            <a:fld id="{9EA0BE3B-158A-4EDF-80DC-E394A0D1600F}" type="slidenum">
              <a:rPr lang="en-US" smtClean="0"/>
              <a:pPr/>
              <a:t>21</a:t>
            </a:fld>
            <a:endParaRPr lang="en-US" dirty="0"/>
          </a:p>
        </p:txBody>
      </p:sp>
      <p:sp>
        <p:nvSpPr>
          <p:cNvPr id="3" name="Title 2">
            <a:extLst>
              <a:ext uri="{FF2B5EF4-FFF2-40B4-BE49-F238E27FC236}">
                <a16:creationId xmlns:a16="http://schemas.microsoft.com/office/drawing/2014/main" id="{F39C6F49-1887-4BE4-A583-FB79B8A22935}"/>
              </a:ext>
            </a:extLst>
          </p:cNvPr>
          <p:cNvSpPr>
            <a:spLocks noGrp="1"/>
          </p:cNvSpPr>
          <p:nvPr>
            <p:ph type="title"/>
          </p:nvPr>
        </p:nvSpPr>
        <p:spPr/>
        <p:txBody>
          <a:bodyPr>
            <a:noAutofit/>
          </a:bodyPr>
          <a:lstStyle/>
          <a:p>
            <a:pPr algn="ctr"/>
            <a:r>
              <a:rPr lang="vi-VN" sz="3600"/>
              <a:t>Kết quả thực nghiệm</a:t>
            </a:r>
            <a:endParaRPr lang="en-US" sz="3600"/>
          </a:p>
        </p:txBody>
      </p:sp>
      <p:grpSp>
        <p:nvGrpSpPr>
          <p:cNvPr id="18" name="Group 17">
            <a:extLst>
              <a:ext uri="{FF2B5EF4-FFF2-40B4-BE49-F238E27FC236}">
                <a16:creationId xmlns:a16="http://schemas.microsoft.com/office/drawing/2014/main" id="{939BCB6E-AEFB-7A0A-010A-EA001575B04A}"/>
              </a:ext>
            </a:extLst>
          </p:cNvPr>
          <p:cNvGrpSpPr/>
          <p:nvPr/>
        </p:nvGrpSpPr>
        <p:grpSpPr>
          <a:xfrm>
            <a:off x="5769927" y="2067395"/>
            <a:ext cx="6316636" cy="868633"/>
            <a:chOff x="415158" y="1087127"/>
            <a:chExt cx="7551381" cy="969351"/>
          </a:xfrm>
        </p:grpSpPr>
        <p:grpSp>
          <p:nvGrpSpPr>
            <p:cNvPr id="13" name="Group 12">
              <a:extLst>
                <a:ext uri="{FF2B5EF4-FFF2-40B4-BE49-F238E27FC236}">
                  <a16:creationId xmlns:a16="http://schemas.microsoft.com/office/drawing/2014/main" id="{9482CCF8-06F3-ACFE-2F49-0615B4A045F4}"/>
                </a:ext>
              </a:extLst>
            </p:cNvPr>
            <p:cNvGrpSpPr/>
            <p:nvPr/>
          </p:nvGrpSpPr>
          <p:grpSpPr>
            <a:xfrm flipH="1">
              <a:off x="415158" y="1087127"/>
              <a:ext cx="7551381" cy="969351"/>
              <a:chOff x="580571" y="3701143"/>
              <a:chExt cx="3722916" cy="969351"/>
            </a:xfrm>
          </p:grpSpPr>
          <p:grpSp>
            <p:nvGrpSpPr>
              <p:cNvPr id="14" name="Group 13">
                <a:extLst>
                  <a:ext uri="{FF2B5EF4-FFF2-40B4-BE49-F238E27FC236}">
                    <a16:creationId xmlns:a16="http://schemas.microsoft.com/office/drawing/2014/main" id="{56790CDC-71A5-96C6-CC68-105AF6642BCC}"/>
                  </a:ext>
                </a:extLst>
              </p:cNvPr>
              <p:cNvGrpSpPr/>
              <p:nvPr/>
            </p:nvGrpSpPr>
            <p:grpSpPr>
              <a:xfrm>
                <a:off x="580571" y="3701143"/>
                <a:ext cx="3722916" cy="969351"/>
                <a:chOff x="943429" y="3701143"/>
                <a:chExt cx="2293257" cy="969351"/>
              </a:xfrm>
              <a:solidFill>
                <a:srgbClr val="C02034"/>
              </a:solidFill>
            </p:grpSpPr>
            <p:sp>
              <p:nvSpPr>
                <p:cNvPr id="16" name="Rectangle 15">
                  <a:extLst>
                    <a:ext uri="{FF2B5EF4-FFF2-40B4-BE49-F238E27FC236}">
                      <a16:creationId xmlns:a16="http://schemas.microsoft.com/office/drawing/2014/main" id="{7412985D-0F7C-0BAA-D0E4-31F1EBD1304B}"/>
                    </a:ext>
                  </a:extLst>
                </p:cNvPr>
                <p:cNvSpPr/>
                <p:nvPr/>
              </p:nvSpPr>
              <p:spPr>
                <a:xfrm>
                  <a:off x="943429" y="3701143"/>
                  <a:ext cx="2293257" cy="646331"/>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6C7AA24-F764-A380-F2B4-A380E0AC2695}"/>
                    </a:ext>
                  </a:extLst>
                </p:cNvPr>
                <p:cNvSpPr/>
                <p:nvPr/>
              </p:nvSpPr>
              <p:spPr>
                <a:xfrm flipV="1">
                  <a:off x="3067441" y="4347472"/>
                  <a:ext cx="169245" cy="323022"/>
                </a:xfrm>
                <a:prstGeom prst="triangle">
                  <a:avLst>
                    <a:gd name="adj" fmla="val 0"/>
                  </a:avLst>
                </a:prstGeom>
                <a:grp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824BED57-52C9-7BCC-2254-D04644BC5E6C}"/>
                  </a:ext>
                </a:extLst>
              </p:cNvPr>
              <p:cNvSpPr txBox="1"/>
              <p:nvPr/>
            </p:nvSpPr>
            <p:spPr>
              <a:xfrm>
                <a:off x="3967907" y="3803525"/>
                <a:ext cx="304487" cy="461665"/>
              </a:xfrm>
              <a:prstGeom prst="rect">
                <a:avLst/>
              </a:prstGeom>
              <a:noFill/>
              <a:ln>
                <a:noFill/>
              </a:ln>
            </p:spPr>
            <p:txBody>
              <a:bodyPr wrap="none" rtlCol="0">
                <a:spAutoFit/>
              </a:bodyPr>
              <a:lstStyle/>
              <a:p>
                <a:r>
                  <a:rPr lang="vi-VN" sz="2400" b="1">
                    <a:solidFill>
                      <a:schemeClr val="bg1">
                        <a:lumMod val="95000"/>
                      </a:schemeClr>
                    </a:solidFill>
                  </a:rPr>
                  <a:t>01</a:t>
                </a:r>
                <a:endParaRPr lang="en-US" sz="2400" b="1">
                  <a:solidFill>
                    <a:schemeClr val="bg1">
                      <a:lumMod val="95000"/>
                    </a:schemeClr>
                  </a:solidFill>
                </a:endParaRPr>
              </a:p>
            </p:txBody>
          </p:sp>
        </p:grpSp>
        <p:sp>
          <p:nvSpPr>
            <p:cNvPr id="6" name="TextBox 5">
              <a:extLst>
                <a:ext uri="{FF2B5EF4-FFF2-40B4-BE49-F238E27FC236}">
                  <a16:creationId xmlns:a16="http://schemas.microsoft.com/office/drawing/2014/main" id="{5F0BF0A7-696D-B21E-24B0-75D7B85AF280}"/>
                </a:ext>
              </a:extLst>
            </p:cNvPr>
            <p:cNvSpPr txBox="1"/>
            <p:nvPr/>
          </p:nvSpPr>
          <p:spPr>
            <a:xfrm>
              <a:off x="1177461" y="1226848"/>
              <a:ext cx="6565163" cy="721273"/>
            </a:xfrm>
            <a:prstGeom prst="rect">
              <a:avLst/>
            </a:prstGeom>
            <a:noFill/>
          </p:spPr>
          <p:txBody>
            <a:bodyPr wrap="square">
              <a:spAutoFit/>
            </a:bodyPr>
            <a:lstStyle/>
            <a:p>
              <a:r>
                <a:rPr lang="en-US">
                  <a:solidFill>
                    <a:schemeClr val="bg1">
                      <a:lumMod val="9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Phương pháp tính khoảng cách giữa hai tọa độ</a:t>
              </a:r>
            </a:p>
          </p:txBody>
        </p:sp>
      </p:grpSp>
      <mc:AlternateContent xmlns:mc="http://schemas.openxmlformats.org/markup-compatibility/2006">
        <mc:Choice xmlns:a14="http://schemas.microsoft.com/office/drawing/2010/main" Requires="a14">
          <p:sp>
            <p:nvSpPr>
              <p:cNvPr id="27" name="TextBox 26">
                <a:extLst>
                  <a:ext uri="{FF2B5EF4-FFF2-40B4-BE49-F238E27FC236}">
                    <a16:creationId xmlns:a16="http://schemas.microsoft.com/office/drawing/2014/main" id="{323D475F-DD51-E106-3B9D-6F290ED73ADD}"/>
                  </a:ext>
                </a:extLst>
              </p:cNvPr>
              <p:cNvSpPr txBox="1"/>
              <p:nvPr/>
            </p:nvSpPr>
            <p:spPr>
              <a:xfrm>
                <a:off x="6831998" y="2809527"/>
                <a:ext cx="4572000" cy="4397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rPr>
                        <m:t>𝑠</m:t>
                      </m:r>
                      <m:r>
                        <a:rPr lang="en-US" sz="2000">
                          <a:latin typeface="Cambria Math" panose="02040503050406030204" pitchFamily="18" charset="0"/>
                        </a:rPr>
                        <m:t>=</m:t>
                      </m:r>
                      <m:r>
                        <m:rPr>
                          <m:sty m:val="p"/>
                        </m:rPr>
                        <a:rPr lang="vi-VN" sz="2000" i="1">
                          <a:latin typeface="Cambria Math" panose="02040503050406030204" pitchFamily="18" charset="0"/>
                        </a:rPr>
                        <m:t>VincentyDistance</m:t>
                      </m:r>
                      <m:d>
                        <m:dPr>
                          <m:ctrlPr>
                            <a:rPr lang="vi-VN" sz="2000" i="1" smtClean="0">
                              <a:latin typeface="Cambria Math" panose="02040503050406030204" pitchFamily="18" charset="0"/>
                            </a:rPr>
                          </m:ctrlPr>
                        </m:dPr>
                        <m:e>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𝜙</m:t>
                                  </m:r>
                                </m:e>
                                <m:sub>
                                  <m:r>
                                    <a:rPr lang="vi-VN" sz="2000" i="1">
                                      <a:latin typeface="Cambria Math" panose="02040503050406030204" pitchFamily="18" charset="0"/>
                                    </a:rPr>
                                    <m:t>1</m:t>
                                  </m:r>
                                </m:sub>
                              </m:sSub>
                              <m:r>
                                <a:rPr lang="vi-VN" sz="2000" i="1">
                                  <a:latin typeface="Cambria Math" panose="02040503050406030204" pitchFamily="18" charset="0"/>
                                </a:rPr>
                                <m:t>,</m:t>
                              </m:r>
                              <m:sSub>
                                <m:sSubPr>
                                  <m:ctrlPr>
                                    <a:rPr lang="en-US" sz="2000" i="1">
                                      <a:latin typeface="Cambria Math" panose="02040503050406030204" pitchFamily="18" charset="0"/>
                                    </a:rPr>
                                  </m:ctrlPr>
                                </m:sSubPr>
                                <m:e>
                                  <m:r>
                                    <m:rPr>
                                      <m:sty m:val="p"/>
                                    </m:rPr>
                                    <a:rPr lang="vi-VN" sz="2000" i="1">
                                      <a:latin typeface="Cambria Math" panose="02040503050406030204" pitchFamily="18" charset="0"/>
                                    </a:rPr>
                                    <m:t>L</m:t>
                                  </m:r>
                                </m:e>
                                <m:sub>
                                  <m:r>
                                    <a:rPr lang="vi-VN" sz="2000" i="1">
                                      <a:latin typeface="Cambria Math" panose="02040503050406030204" pitchFamily="18" charset="0"/>
                                    </a:rPr>
                                    <m:t>1</m:t>
                                  </m:r>
                                </m:sub>
                              </m:sSub>
                            </m:e>
                          </m:d>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𝜙</m:t>
                                  </m:r>
                                </m:e>
                                <m:sub>
                                  <m:r>
                                    <a:rPr lang="vi-VN" sz="2000" i="1">
                                      <a:latin typeface="Cambria Math" panose="02040503050406030204" pitchFamily="18" charset="0"/>
                                    </a:rPr>
                                    <m:t>2</m:t>
                                  </m:r>
                                </m:sub>
                              </m:sSub>
                              <m:r>
                                <a:rPr lang="vi-VN" sz="2000" i="1">
                                  <a:latin typeface="Cambria Math" panose="02040503050406030204" pitchFamily="18" charset="0"/>
                                </a:rPr>
                                <m:t>,</m:t>
                              </m:r>
                              <m:sSub>
                                <m:sSubPr>
                                  <m:ctrlPr>
                                    <a:rPr lang="en-US" sz="2000" i="1">
                                      <a:latin typeface="Cambria Math" panose="02040503050406030204" pitchFamily="18" charset="0"/>
                                    </a:rPr>
                                  </m:ctrlPr>
                                </m:sSubPr>
                                <m:e>
                                  <m:r>
                                    <m:rPr>
                                      <m:sty m:val="p"/>
                                    </m:rPr>
                                    <a:rPr lang="vi-VN" sz="2000" i="1">
                                      <a:latin typeface="Cambria Math" panose="02040503050406030204" pitchFamily="18" charset="0"/>
                                    </a:rPr>
                                    <m:t>L</m:t>
                                  </m:r>
                                </m:e>
                                <m:sub>
                                  <m:r>
                                    <a:rPr lang="vi-VN" sz="2000" i="1" smtClean="0">
                                      <a:latin typeface="Cambria Math" panose="02040503050406030204" pitchFamily="18" charset="0"/>
                                    </a:rPr>
                                    <m:t>2</m:t>
                                  </m:r>
                                </m:sub>
                              </m:sSub>
                            </m:e>
                          </m:d>
                        </m:e>
                      </m:d>
                    </m:oMath>
                  </m:oMathPara>
                </a14:m>
                <a:endParaRPr lang="en-US" sz="2000"/>
              </a:p>
            </p:txBody>
          </p:sp>
        </mc:Choice>
        <mc:Fallback>
          <p:sp>
            <p:nvSpPr>
              <p:cNvPr id="27" name="TextBox 26">
                <a:extLst>
                  <a:ext uri="{FF2B5EF4-FFF2-40B4-BE49-F238E27FC236}">
                    <a16:creationId xmlns:a16="http://schemas.microsoft.com/office/drawing/2014/main" id="{323D475F-DD51-E106-3B9D-6F290ED73ADD}"/>
                  </a:ext>
                </a:extLst>
              </p:cNvPr>
              <p:cNvSpPr txBox="1">
                <a:spLocks noRot="1" noChangeAspect="1" noMove="1" noResize="1" noEditPoints="1" noAdjustHandles="1" noChangeArrowheads="1" noChangeShapeType="1" noTextEdit="1"/>
              </p:cNvSpPr>
              <p:nvPr/>
            </p:nvSpPr>
            <p:spPr>
              <a:xfrm>
                <a:off x="6831998" y="2809527"/>
                <a:ext cx="4572000" cy="439736"/>
              </a:xfrm>
              <a:prstGeom prst="rect">
                <a:avLst/>
              </a:prstGeom>
              <a:blipFill>
                <a:blip r:embed="rId3"/>
                <a:stretch>
                  <a:fillRect b="-8333"/>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2104A3F6-E698-FBF9-59AB-349D96CCEFB0}"/>
              </a:ext>
            </a:extLst>
          </p:cNvPr>
          <p:cNvGrpSpPr/>
          <p:nvPr/>
        </p:nvGrpSpPr>
        <p:grpSpPr>
          <a:xfrm>
            <a:off x="5822682" y="3538721"/>
            <a:ext cx="5680204" cy="868633"/>
            <a:chOff x="415158" y="1087127"/>
            <a:chExt cx="7551381" cy="969351"/>
          </a:xfrm>
        </p:grpSpPr>
        <p:grpSp>
          <p:nvGrpSpPr>
            <p:cNvPr id="7" name="Group 6">
              <a:extLst>
                <a:ext uri="{FF2B5EF4-FFF2-40B4-BE49-F238E27FC236}">
                  <a16:creationId xmlns:a16="http://schemas.microsoft.com/office/drawing/2014/main" id="{FEE45571-C753-086A-9637-B8B4B18D519C}"/>
                </a:ext>
              </a:extLst>
            </p:cNvPr>
            <p:cNvGrpSpPr/>
            <p:nvPr/>
          </p:nvGrpSpPr>
          <p:grpSpPr>
            <a:xfrm flipH="1">
              <a:off x="415158" y="1087127"/>
              <a:ext cx="7551381" cy="969351"/>
              <a:chOff x="580571" y="3701143"/>
              <a:chExt cx="3722916" cy="969351"/>
            </a:xfrm>
          </p:grpSpPr>
          <p:grpSp>
            <p:nvGrpSpPr>
              <p:cNvPr id="9" name="Group 8">
                <a:extLst>
                  <a:ext uri="{FF2B5EF4-FFF2-40B4-BE49-F238E27FC236}">
                    <a16:creationId xmlns:a16="http://schemas.microsoft.com/office/drawing/2014/main" id="{6E4AD15B-DFEE-3F08-4841-C8D63A763326}"/>
                  </a:ext>
                </a:extLst>
              </p:cNvPr>
              <p:cNvGrpSpPr/>
              <p:nvPr/>
            </p:nvGrpSpPr>
            <p:grpSpPr>
              <a:xfrm>
                <a:off x="580571" y="3701143"/>
                <a:ext cx="3722916" cy="969351"/>
                <a:chOff x="943429" y="3701143"/>
                <a:chExt cx="2293257" cy="969351"/>
              </a:xfrm>
              <a:solidFill>
                <a:srgbClr val="C02034"/>
              </a:solidFill>
            </p:grpSpPr>
            <p:sp>
              <p:nvSpPr>
                <p:cNvPr id="11" name="Rectangle 10">
                  <a:extLst>
                    <a:ext uri="{FF2B5EF4-FFF2-40B4-BE49-F238E27FC236}">
                      <a16:creationId xmlns:a16="http://schemas.microsoft.com/office/drawing/2014/main" id="{9F1BDE24-3AAB-EEF7-831B-73A04472159E}"/>
                    </a:ext>
                  </a:extLst>
                </p:cNvPr>
                <p:cNvSpPr/>
                <p:nvPr/>
              </p:nvSpPr>
              <p:spPr>
                <a:xfrm>
                  <a:off x="943429" y="3701143"/>
                  <a:ext cx="2293257" cy="646331"/>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Isosceles Triangle 11">
                  <a:extLst>
                    <a:ext uri="{FF2B5EF4-FFF2-40B4-BE49-F238E27FC236}">
                      <a16:creationId xmlns:a16="http://schemas.microsoft.com/office/drawing/2014/main" id="{18A7E9EE-732C-BDFE-E88B-F184BD5FEE71}"/>
                    </a:ext>
                  </a:extLst>
                </p:cNvPr>
                <p:cNvSpPr/>
                <p:nvPr/>
              </p:nvSpPr>
              <p:spPr>
                <a:xfrm flipV="1">
                  <a:off x="3067441" y="4347472"/>
                  <a:ext cx="169245" cy="323022"/>
                </a:xfrm>
                <a:prstGeom prst="triangle">
                  <a:avLst>
                    <a:gd name="adj" fmla="val 0"/>
                  </a:avLst>
                </a:prstGeom>
                <a:grpFill/>
                <a:ln>
                  <a:noFill/>
                </a:ln>
                <a:effectLst>
                  <a:innerShdw blurRad="114300">
                    <a:prstClr val="black"/>
                  </a:inn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30018C3F-E31C-305B-7A12-A248174F446E}"/>
                  </a:ext>
                </a:extLst>
              </p:cNvPr>
              <p:cNvSpPr txBox="1"/>
              <p:nvPr/>
            </p:nvSpPr>
            <p:spPr>
              <a:xfrm>
                <a:off x="3926525" y="3803525"/>
                <a:ext cx="345871" cy="515195"/>
              </a:xfrm>
              <a:prstGeom prst="rect">
                <a:avLst/>
              </a:prstGeom>
              <a:noFill/>
              <a:ln>
                <a:noFill/>
              </a:ln>
            </p:spPr>
            <p:txBody>
              <a:bodyPr wrap="none" rtlCol="0">
                <a:spAutoFit/>
              </a:bodyPr>
              <a:lstStyle/>
              <a:p>
                <a:r>
                  <a:rPr lang="vi-VN" sz="2400" b="1">
                    <a:solidFill>
                      <a:schemeClr val="bg1">
                        <a:lumMod val="95000"/>
                      </a:schemeClr>
                    </a:solidFill>
                  </a:rPr>
                  <a:t>02</a:t>
                </a:r>
                <a:endParaRPr lang="en-US" sz="2400" b="1">
                  <a:solidFill>
                    <a:schemeClr val="bg1">
                      <a:lumMod val="95000"/>
                    </a:schemeClr>
                  </a:solidFill>
                </a:endParaRPr>
              </a:p>
            </p:txBody>
          </p:sp>
        </p:grpSp>
        <p:sp>
          <p:nvSpPr>
            <p:cNvPr id="8" name="TextBox 7">
              <a:extLst>
                <a:ext uri="{FF2B5EF4-FFF2-40B4-BE49-F238E27FC236}">
                  <a16:creationId xmlns:a16="http://schemas.microsoft.com/office/drawing/2014/main" id="{F8B1C9AB-DC26-B6AA-B60E-FB14A5A612AD}"/>
                </a:ext>
              </a:extLst>
            </p:cNvPr>
            <p:cNvSpPr txBox="1"/>
            <p:nvPr/>
          </p:nvSpPr>
          <p:spPr>
            <a:xfrm>
              <a:off x="1177461" y="1226848"/>
              <a:ext cx="6565163" cy="412156"/>
            </a:xfrm>
            <a:prstGeom prst="rect">
              <a:avLst/>
            </a:prstGeom>
            <a:noFill/>
          </p:spPr>
          <p:txBody>
            <a:bodyPr wrap="square">
              <a:spAutoFit/>
            </a:bodyPr>
            <a:lstStyle/>
            <a:p>
              <a:r>
                <a:rPr lang="vi-VN">
                  <a:solidFill>
                    <a:schemeClr val="bg1">
                      <a:lumMod val="95000"/>
                    </a:schemeClr>
                  </a:solidFill>
                  <a:latin typeface="Open Sans SemiBold" panose="020B0706030804020204" pitchFamily="34" charset="0"/>
                  <a:ea typeface="Open Sans SemiBold" panose="020B0706030804020204" pitchFamily="34" charset="0"/>
                  <a:cs typeface="Open Sans SemiBold" panose="020B0706030804020204" pitchFamily="34" charset="0"/>
                </a:rPr>
                <a:t>Phương pháp tính sai số của tập dữ liệu</a:t>
              </a:r>
              <a:endParaRPr lang="en-US">
                <a:solidFill>
                  <a:schemeClr val="bg1">
                    <a:lumMod val="95000"/>
                  </a:schemeClr>
                </a:solidFill>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C1131309-B880-9747-ECCD-CA4A9CF16477}"/>
                  </a:ext>
                </a:extLst>
              </p:cNvPr>
              <p:cNvSpPr txBox="1"/>
              <p:nvPr/>
            </p:nvSpPr>
            <p:spPr>
              <a:xfrm>
                <a:off x="6301501" y="4293150"/>
                <a:ext cx="5597760" cy="6876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2000" i="1" smtClean="0">
                          <a:solidFill>
                            <a:schemeClr val="tx1"/>
                          </a:solidFill>
                          <a:latin typeface="Cambria Math" panose="02040503050406030204" pitchFamily="18" charset="0"/>
                        </a:rPr>
                        <m:t>𝑑</m:t>
                      </m:r>
                      <m:r>
                        <a:rPr lang="en-US" sz="2000">
                          <a:solidFill>
                            <a:schemeClr val="tx1"/>
                          </a:solidFill>
                          <a:latin typeface="Cambria Math" panose="02040503050406030204" pitchFamily="18" charset="0"/>
                        </a:rPr>
                        <m:t>=</m:t>
                      </m:r>
                      <m:f>
                        <m:fPr>
                          <m:ctrlPr>
                            <a:rPr lang="en-US" sz="2000" i="1">
                              <a:solidFill>
                                <a:schemeClr val="tx1"/>
                              </a:solidFill>
                              <a:latin typeface="Cambria Math" panose="02040503050406030204" pitchFamily="18" charset="0"/>
                            </a:rPr>
                          </m:ctrlPr>
                        </m:fPr>
                        <m:num>
                          <m:r>
                            <a:rPr lang="en-US" sz="2000">
                              <a:solidFill>
                                <a:schemeClr val="tx1"/>
                              </a:solidFill>
                              <a:latin typeface="Cambria Math" panose="02040503050406030204" pitchFamily="18" charset="0"/>
                            </a:rPr>
                            <m:t> </m:t>
                          </m:r>
                          <m:r>
                            <a:rPr lang="en-US" sz="2000" i="1">
                              <a:solidFill>
                                <a:schemeClr val="tx1"/>
                              </a:solidFill>
                              <a:latin typeface="Cambria Math" panose="02040503050406030204" pitchFamily="18" charset="0"/>
                            </a:rPr>
                            <m:t>𝑞𝑢𝑎𝑛𝑡𝑖𝑙𝑒</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𝑠</m:t>
                              </m:r>
                              <m:r>
                                <a:rPr lang="en-US" sz="2000">
                                  <a:solidFill>
                                    <a:schemeClr val="tx1"/>
                                  </a:solidFill>
                                  <a:latin typeface="Cambria Math" panose="02040503050406030204" pitchFamily="18" charset="0"/>
                                </a:rPr>
                                <m:t>,50</m:t>
                              </m:r>
                            </m:e>
                          </m:d>
                          <m:r>
                            <a:rPr lang="en-US" sz="2000">
                              <a:solidFill>
                                <a:schemeClr val="tx1"/>
                              </a:solidFill>
                              <a:latin typeface="Cambria Math" panose="02040503050406030204" pitchFamily="18" charset="0"/>
                            </a:rPr>
                            <m:t>+ </m:t>
                          </m:r>
                          <m:r>
                            <a:rPr lang="en-US" sz="2000" i="1">
                              <a:solidFill>
                                <a:schemeClr val="tx1"/>
                              </a:solidFill>
                              <a:latin typeface="Cambria Math" panose="02040503050406030204" pitchFamily="18" charset="0"/>
                            </a:rPr>
                            <m:t>𝑞𝑢𝑎𝑛𝑡𝑖𝑙𝑒</m:t>
                          </m:r>
                          <m:d>
                            <m:dPr>
                              <m:ctrlPr>
                                <a:rPr lang="en-US" sz="2000" i="1">
                                  <a:solidFill>
                                    <a:schemeClr val="tx1"/>
                                  </a:solidFill>
                                  <a:latin typeface="Cambria Math" panose="02040503050406030204" pitchFamily="18" charset="0"/>
                                </a:rPr>
                              </m:ctrlPr>
                            </m:dPr>
                            <m:e>
                              <m:r>
                                <a:rPr lang="en-US" sz="2000" i="1">
                                  <a:solidFill>
                                    <a:schemeClr val="tx1"/>
                                  </a:solidFill>
                                  <a:latin typeface="Cambria Math" panose="02040503050406030204" pitchFamily="18" charset="0"/>
                                </a:rPr>
                                <m:t>𝑠</m:t>
                              </m:r>
                              <m:r>
                                <a:rPr lang="en-US" sz="2000">
                                  <a:solidFill>
                                    <a:schemeClr val="tx1"/>
                                  </a:solidFill>
                                  <a:latin typeface="Cambria Math" panose="02040503050406030204" pitchFamily="18" charset="0"/>
                                </a:rPr>
                                <m:t>,95</m:t>
                              </m:r>
                            </m:e>
                          </m:d>
                        </m:num>
                        <m:den>
                          <m:r>
                            <a:rPr lang="en-US" sz="2000">
                              <a:solidFill>
                                <a:schemeClr val="tx1"/>
                              </a:solidFill>
                              <a:latin typeface="Cambria Math" panose="02040503050406030204" pitchFamily="18" charset="0"/>
                            </a:rPr>
                            <m:t>2</m:t>
                          </m:r>
                        </m:den>
                      </m:f>
                    </m:oMath>
                  </m:oMathPara>
                </a14:m>
                <a:endParaRPr lang="en-US" sz="2000">
                  <a:solidFill>
                    <a:schemeClr val="tx1"/>
                  </a:solidFill>
                </a:endParaRPr>
              </a:p>
            </p:txBody>
          </p:sp>
        </mc:Choice>
        <mc:Fallback>
          <p:sp>
            <p:nvSpPr>
              <p:cNvPr id="29" name="TextBox 28">
                <a:extLst>
                  <a:ext uri="{FF2B5EF4-FFF2-40B4-BE49-F238E27FC236}">
                    <a16:creationId xmlns:a16="http://schemas.microsoft.com/office/drawing/2014/main" id="{C1131309-B880-9747-ECCD-CA4A9CF16477}"/>
                  </a:ext>
                </a:extLst>
              </p:cNvPr>
              <p:cNvSpPr txBox="1">
                <a:spLocks noRot="1" noChangeAspect="1" noMove="1" noResize="1" noEditPoints="1" noAdjustHandles="1" noChangeArrowheads="1" noChangeShapeType="1" noTextEdit="1"/>
              </p:cNvSpPr>
              <p:nvPr/>
            </p:nvSpPr>
            <p:spPr>
              <a:xfrm>
                <a:off x="6301501" y="4293150"/>
                <a:ext cx="5597760" cy="687624"/>
              </a:xfrm>
              <a:prstGeom prst="rect">
                <a:avLst/>
              </a:prstGeom>
              <a:blipFill>
                <a:blip r:embed="rId4"/>
                <a:stretch>
                  <a:fillRect/>
                </a:stretch>
              </a:blipFill>
            </p:spPr>
            <p:txBody>
              <a:bodyPr/>
              <a:lstStyle/>
              <a:p>
                <a:r>
                  <a:rPr lang="en-US">
                    <a:noFill/>
                  </a:rPr>
                  <a:t> </a:t>
                </a:r>
              </a:p>
            </p:txBody>
          </p:sp>
        </mc:Fallback>
      </mc:AlternateContent>
      <p:pic>
        <p:nvPicPr>
          <p:cNvPr id="5" name="Picture 4" descr="A diagram of a vehicle&#10;&#10;Description automatically generated">
            <a:extLst>
              <a:ext uri="{FF2B5EF4-FFF2-40B4-BE49-F238E27FC236}">
                <a16:creationId xmlns:a16="http://schemas.microsoft.com/office/drawing/2014/main" id="{2546D2D8-7BA7-F974-381F-01F23C66D36D}"/>
              </a:ext>
            </a:extLst>
          </p:cNvPr>
          <p:cNvPicPr>
            <a:picLocks noChangeAspect="1"/>
          </p:cNvPicPr>
          <p:nvPr/>
        </p:nvPicPr>
        <p:blipFill rotWithShape="1">
          <a:blip r:embed="rId5">
            <a:extLst>
              <a:ext uri="{28A0092B-C50C-407E-A947-70E740481C1C}">
                <a14:useLocalDpi xmlns:a14="http://schemas.microsoft.com/office/drawing/2010/main" val="0"/>
              </a:ext>
            </a:extLst>
          </a:blip>
          <a:srcRect t="5393" b="4691"/>
          <a:stretch/>
        </p:blipFill>
        <p:spPr bwMode="auto">
          <a:xfrm>
            <a:off x="415040" y="2660903"/>
            <a:ext cx="5354887" cy="3514882"/>
          </a:xfrm>
          <a:prstGeom prst="rect">
            <a:avLst/>
          </a:prstGeom>
          <a:noFill/>
          <a:ln>
            <a:noFill/>
          </a:ln>
        </p:spPr>
      </p:pic>
      <p:pic>
        <p:nvPicPr>
          <p:cNvPr id="20" name="Picture 19">
            <a:extLst>
              <a:ext uri="{FF2B5EF4-FFF2-40B4-BE49-F238E27FC236}">
                <a16:creationId xmlns:a16="http://schemas.microsoft.com/office/drawing/2014/main" id="{E16074B4-6D83-2362-60AF-8601449C525E}"/>
              </a:ext>
            </a:extLst>
          </p:cNvPr>
          <p:cNvPicPr>
            <a:picLocks noChangeAspect="1"/>
          </p:cNvPicPr>
          <p:nvPr/>
        </p:nvPicPr>
        <p:blipFill>
          <a:blip r:embed="rId6"/>
          <a:stretch>
            <a:fillRect/>
          </a:stretch>
        </p:blipFill>
        <p:spPr>
          <a:xfrm>
            <a:off x="436281" y="884636"/>
            <a:ext cx="5085879" cy="1733648"/>
          </a:xfrm>
          <a:prstGeom prst="rect">
            <a:avLst/>
          </a:prstGeom>
        </p:spPr>
      </p:pic>
      <p:sp>
        <p:nvSpPr>
          <p:cNvPr id="19" name="TextBox 7">
            <a:extLst>
              <a:ext uri="{FF2B5EF4-FFF2-40B4-BE49-F238E27FC236}">
                <a16:creationId xmlns:a16="http://schemas.microsoft.com/office/drawing/2014/main" id="{0AB2139F-2B75-C90D-9AA8-460351F87961}"/>
              </a:ext>
            </a:extLst>
          </p:cNvPr>
          <p:cNvSpPr txBox="1"/>
          <p:nvPr/>
        </p:nvSpPr>
        <p:spPr>
          <a:xfrm>
            <a:off x="1128989" y="5973364"/>
            <a:ext cx="3700462" cy="400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i="1">
                <a:latin typeface="Lato" panose="020F0502020204030203" pitchFamily="34" charset="0"/>
                <a:ea typeface="Lato" panose="020F0502020204030203" pitchFamily="34" charset="0"/>
                <a:cs typeface="Lato" panose="020F0502020204030203" pitchFamily="34" charset="0"/>
              </a:rPr>
              <a:t>Quy trình lấy dữ liệu của Google</a:t>
            </a:r>
          </a:p>
        </p:txBody>
      </p:sp>
    </p:spTree>
    <p:extLst>
      <p:ext uri="{BB962C8B-B14F-4D97-AF65-F5344CB8AC3E}">
        <p14:creationId xmlns:p14="http://schemas.microsoft.com/office/powerpoint/2010/main" val="705560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8391383" y="6492879"/>
            <a:ext cx="2057400" cy="365125"/>
          </a:xfrm>
          <a:prstGeom prst="rect">
            <a:avLst/>
          </a:prstGeom>
        </p:spPr>
        <p:txBody>
          <a:bodyPr/>
          <a:lstStyle/>
          <a:p>
            <a:fld id="{9EA0BE3B-158A-4EDF-80DC-E394A0D1600F}" type="slidenum">
              <a:rPr lang="en-US" smtClean="0"/>
              <a:pPr/>
              <a:t>22</a:t>
            </a:fld>
            <a:endParaRPr lang="en-US"/>
          </a:p>
        </p:txBody>
      </p:sp>
      <p:sp>
        <p:nvSpPr>
          <p:cNvPr id="16" name="Title 4">
            <a:extLst>
              <a:ext uri="{FF2B5EF4-FFF2-40B4-BE49-F238E27FC236}">
                <a16:creationId xmlns:a16="http://schemas.microsoft.com/office/drawing/2014/main" id="{8CA45891-3D17-6FDA-1A68-76ECB5A0E2F2}"/>
              </a:ext>
            </a:extLst>
          </p:cNvPr>
          <p:cNvSpPr>
            <a:spLocks noGrp="1"/>
          </p:cNvSpPr>
          <p:nvPr>
            <p:ph type="title"/>
          </p:nvPr>
        </p:nvSpPr>
        <p:spPr>
          <a:xfrm>
            <a:off x="3973412" y="44596"/>
            <a:ext cx="4494767" cy="451739"/>
          </a:xfrm>
        </p:spPr>
        <p:txBody>
          <a:bodyPr>
            <a:noAutofit/>
          </a:bodyPr>
          <a:lstStyle/>
          <a:p>
            <a:r>
              <a:rPr lang="vi-VN" sz="3600"/>
              <a:t>Kết quả thực nghiệm</a:t>
            </a:r>
            <a:endParaRPr lang="en-US" sz="3600"/>
          </a:p>
        </p:txBody>
      </p:sp>
      <p:pic>
        <p:nvPicPr>
          <p:cNvPr id="2" name="Picture 1">
            <a:extLst>
              <a:ext uri="{FF2B5EF4-FFF2-40B4-BE49-F238E27FC236}">
                <a16:creationId xmlns:a16="http://schemas.microsoft.com/office/drawing/2014/main" id="{621AF517-9C3C-4255-E727-845AC191DD14}"/>
              </a:ext>
            </a:extLst>
          </p:cNvPr>
          <p:cNvPicPr>
            <a:picLocks noChangeAspect="1"/>
          </p:cNvPicPr>
          <p:nvPr/>
        </p:nvPicPr>
        <p:blipFill rotWithShape="1">
          <a:blip r:embed="rId3"/>
          <a:srcRect l="2629" t="8154" r="4011"/>
          <a:stretch/>
        </p:blipFill>
        <p:spPr>
          <a:xfrm>
            <a:off x="-2386" y="2102793"/>
            <a:ext cx="4024823" cy="2969666"/>
          </a:xfrm>
          <a:prstGeom prst="rect">
            <a:avLst/>
          </a:prstGeom>
        </p:spPr>
      </p:pic>
      <p:pic>
        <p:nvPicPr>
          <p:cNvPr id="3" name="Picture 2">
            <a:extLst>
              <a:ext uri="{FF2B5EF4-FFF2-40B4-BE49-F238E27FC236}">
                <a16:creationId xmlns:a16="http://schemas.microsoft.com/office/drawing/2014/main" id="{972DD372-44D8-E962-393F-5D87B4CCBA39}"/>
              </a:ext>
            </a:extLst>
          </p:cNvPr>
          <p:cNvPicPr>
            <a:picLocks noChangeAspect="1"/>
          </p:cNvPicPr>
          <p:nvPr/>
        </p:nvPicPr>
        <p:blipFill rotWithShape="1">
          <a:blip r:embed="rId4"/>
          <a:srcRect t="6598" r="4172"/>
          <a:stretch/>
        </p:blipFill>
        <p:spPr>
          <a:xfrm>
            <a:off x="4022437" y="2072640"/>
            <a:ext cx="4131209" cy="2969666"/>
          </a:xfrm>
          <a:prstGeom prst="rect">
            <a:avLst/>
          </a:prstGeom>
        </p:spPr>
      </p:pic>
      <p:pic>
        <p:nvPicPr>
          <p:cNvPr id="4" name="Picture 3">
            <a:extLst>
              <a:ext uri="{FF2B5EF4-FFF2-40B4-BE49-F238E27FC236}">
                <a16:creationId xmlns:a16="http://schemas.microsoft.com/office/drawing/2014/main" id="{BE9D8476-C747-8638-23ED-9670E3BD0D81}"/>
              </a:ext>
            </a:extLst>
          </p:cNvPr>
          <p:cNvPicPr>
            <a:picLocks noChangeAspect="1"/>
          </p:cNvPicPr>
          <p:nvPr/>
        </p:nvPicPr>
        <p:blipFill rotWithShape="1">
          <a:blip r:embed="rId5"/>
          <a:srcRect l="1398" t="5820" r="4265"/>
          <a:stretch/>
        </p:blipFill>
        <p:spPr>
          <a:xfrm>
            <a:off x="8148247" y="2072640"/>
            <a:ext cx="4066903" cy="2933481"/>
          </a:xfrm>
          <a:prstGeom prst="rect">
            <a:avLst/>
          </a:prstGeom>
        </p:spPr>
      </p:pic>
      <p:sp>
        <p:nvSpPr>
          <p:cNvPr id="6" name="TextBox 5">
            <a:extLst>
              <a:ext uri="{FF2B5EF4-FFF2-40B4-BE49-F238E27FC236}">
                <a16:creationId xmlns:a16="http://schemas.microsoft.com/office/drawing/2014/main" id="{47B63549-C385-45EF-DEAE-E9B4BEB6EDB1}"/>
              </a:ext>
            </a:extLst>
          </p:cNvPr>
          <p:cNvSpPr txBox="1"/>
          <p:nvPr/>
        </p:nvSpPr>
        <p:spPr>
          <a:xfrm>
            <a:off x="5814060" y="1737360"/>
            <a:ext cx="941283" cy="369332"/>
          </a:xfrm>
          <a:prstGeom prst="rect">
            <a:avLst/>
          </a:prstGeom>
          <a:noFill/>
        </p:spPr>
        <p:txBody>
          <a:bodyPr wrap="none" rtlCol="0">
            <a:spAutoFit/>
          </a:bodyPr>
          <a:lstStyle/>
          <a:p>
            <a:r>
              <a:rPr lang="vi-VN"/>
              <a:t>Pixel5a</a:t>
            </a:r>
            <a:endParaRPr lang="en-US"/>
          </a:p>
        </p:txBody>
      </p:sp>
      <p:sp>
        <p:nvSpPr>
          <p:cNvPr id="7" name="TextBox 6">
            <a:extLst>
              <a:ext uri="{FF2B5EF4-FFF2-40B4-BE49-F238E27FC236}">
                <a16:creationId xmlns:a16="http://schemas.microsoft.com/office/drawing/2014/main" id="{106C8141-1ABD-59FD-34B4-11D8F2F7ABB4}"/>
              </a:ext>
            </a:extLst>
          </p:cNvPr>
          <p:cNvSpPr txBox="1"/>
          <p:nvPr/>
        </p:nvSpPr>
        <p:spPr>
          <a:xfrm>
            <a:off x="1539384" y="1733461"/>
            <a:ext cx="979755" cy="369332"/>
          </a:xfrm>
          <a:prstGeom prst="rect">
            <a:avLst/>
          </a:prstGeom>
          <a:noFill/>
        </p:spPr>
        <p:txBody>
          <a:bodyPr wrap="none" rtlCol="0">
            <a:spAutoFit/>
          </a:bodyPr>
          <a:lstStyle/>
          <a:p>
            <a:r>
              <a:rPr lang="vi-VN"/>
              <a:t>Pixel4xl</a:t>
            </a:r>
            <a:endParaRPr lang="en-US"/>
          </a:p>
        </p:txBody>
      </p:sp>
      <p:sp>
        <p:nvSpPr>
          <p:cNvPr id="8" name="TextBox 7">
            <a:extLst>
              <a:ext uri="{FF2B5EF4-FFF2-40B4-BE49-F238E27FC236}">
                <a16:creationId xmlns:a16="http://schemas.microsoft.com/office/drawing/2014/main" id="{F6B2C6B0-E885-D3DB-7FB0-F05C69276425}"/>
              </a:ext>
            </a:extLst>
          </p:cNvPr>
          <p:cNvSpPr txBox="1"/>
          <p:nvPr/>
        </p:nvSpPr>
        <p:spPr>
          <a:xfrm>
            <a:off x="9875549" y="1703308"/>
            <a:ext cx="1146468" cy="369332"/>
          </a:xfrm>
          <a:prstGeom prst="rect">
            <a:avLst/>
          </a:prstGeom>
          <a:noFill/>
        </p:spPr>
        <p:txBody>
          <a:bodyPr wrap="none" rtlCol="0">
            <a:spAutoFit/>
          </a:bodyPr>
          <a:lstStyle/>
          <a:p>
            <a:r>
              <a:rPr lang="vi-VN"/>
              <a:t>S21 Ultra</a:t>
            </a:r>
            <a:endParaRPr lang="en-US"/>
          </a:p>
        </p:txBody>
      </p:sp>
    </p:spTree>
    <p:extLst>
      <p:ext uri="{BB962C8B-B14F-4D97-AF65-F5344CB8AC3E}">
        <p14:creationId xmlns:p14="http://schemas.microsoft.com/office/powerpoint/2010/main" val="640846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8391383" y="6492879"/>
            <a:ext cx="2057400" cy="365125"/>
          </a:xfrm>
          <a:prstGeom prst="rect">
            <a:avLst/>
          </a:prstGeom>
        </p:spPr>
        <p:txBody>
          <a:bodyPr/>
          <a:lstStyle/>
          <a:p>
            <a:fld id="{9EA0BE3B-158A-4EDF-80DC-E394A0D1600F}" type="slidenum">
              <a:rPr lang="en-US" smtClean="0"/>
              <a:pPr/>
              <a:t>23</a:t>
            </a:fld>
            <a:endParaRPr lang="en-US"/>
          </a:p>
        </p:txBody>
      </p:sp>
      <p:sp>
        <p:nvSpPr>
          <p:cNvPr id="16" name="Title 4">
            <a:extLst>
              <a:ext uri="{FF2B5EF4-FFF2-40B4-BE49-F238E27FC236}">
                <a16:creationId xmlns:a16="http://schemas.microsoft.com/office/drawing/2014/main" id="{8CA45891-3D17-6FDA-1A68-76ECB5A0E2F2}"/>
              </a:ext>
            </a:extLst>
          </p:cNvPr>
          <p:cNvSpPr>
            <a:spLocks noGrp="1"/>
          </p:cNvSpPr>
          <p:nvPr>
            <p:ph type="title"/>
          </p:nvPr>
        </p:nvSpPr>
        <p:spPr>
          <a:xfrm>
            <a:off x="3973412" y="44596"/>
            <a:ext cx="4494767" cy="451739"/>
          </a:xfrm>
        </p:spPr>
        <p:txBody>
          <a:bodyPr>
            <a:noAutofit/>
          </a:bodyPr>
          <a:lstStyle/>
          <a:p>
            <a:r>
              <a:rPr lang="vi-VN" sz="3600"/>
              <a:t>Kết quả thực nghiệm</a:t>
            </a:r>
            <a:endParaRPr lang="en-US" sz="3600"/>
          </a:p>
        </p:txBody>
      </p:sp>
      <p:graphicFrame>
        <p:nvGraphicFramePr>
          <p:cNvPr id="12" name="Table 11">
            <a:extLst>
              <a:ext uri="{FF2B5EF4-FFF2-40B4-BE49-F238E27FC236}">
                <a16:creationId xmlns:a16="http://schemas.microsoft.com/office/drawing/2014/main" id="{090DA4EC-1BD5-A571-89EC-F227823147CA}"/>
              </a:ext>
            </a:extLst>
          </p:cNvPr>
          <p:cNvGraphicFramePr>
            <a:graphicFrameLocks noGrp="1"/>
          </p:cNvGraphicFramePr>
          <p:nvPr>
            <p:extLst>
              <p:ext uri="{D42A27DB-BD31-4B8C-83A1-F6EECF244321}">
                <p14:modId xmlns:p14="http://schemas.microsoft.com/office/powerpoint/2010/main" val="2518676843"/>
              </p:ext>
            </p:extLst>
          </p:nvPr>
        </p:nvGraphicFramePr>
        <p:xfrm>
          <a:off x="2296160" y="2400486"/>
          <a:ext cx="7741919" cy="2031376"/>
        </p:xfrm>
        <a:graphic>
          <a:graphicData uri="http://schemas.openxmlformats.org/drawingml/2006/table">
            <a:tbl>
              <a:tblPr firstRow="1" firstCol="1" bandRow="1">
                <a:tableStyleId>{2D5ABB26-0587-4C30-8999-92F81FD0307C}</a:tableStyleId>
              </a:tblPr>
              <a:tblGrid>
                <a:gridCol w="3292269">
                  <a:extLst>
                    <a:ext uri="{9D8B030D-6E8A-4147-A177-3AD203B41FA5}">
                      <a16:colId xmlns:a16="http://schemas.microsoft.com/office/drawing/2014/main" val="3429030282"/>
                    </a:ext>
                  </a:extLst>
                </a:gridCol>
                <a:gridCol w="2045793">
                  <a:extLst>
                    <a:ext uri="{9D8B030D-6E8A-4147-A177-3AD203B41FA5}">
                      <a16:colId xmlns:a16="http://schemas.microsoft.com/office/drawing/2014/main" val="2942522277"/>
                    </a:ext>
                  </a:extLst>
                </a:gridCol>
                <a:gridCol w="2403857">
                  <a:extLst>
                    <a:ext uri="{9D8B030D-6E8A-4147-A177-3AD203B41FA5}">
                      <a16:colId xmlns:a16="http://schemas.microsoft.com/office/drawing/2014/main" val="93721994"/>
                    </a:ext>
                  </a:extLst>
                </a:gridCol>
              </a:tblGrid>
              <a:tr h="0">
                <a:tc>
                  <a:txBody>
                    <a:bodyPr/>
                    <a:lstStyle/>
                    <a:p>
                      <a:pPr algn="l">
                        <a:lnSpc>
                          <a:spcPct val="110000"/>
                        </a:lnSpc>
                        <a:spcBef>
                          <a:spcPts val="300"/>
                        </a:spcBef>
                      </a:pPr>
                      <a:r>
                        <a:rPr lang="en-US" sz="2000">
                          <a:effectLst/>
                          <a:latin typeface="Lato" panose="020F0502020204030203" pitchFamily="34" charset="0"/>
                          <a:ea typeface="Lato" panose="020F0502020204030203" pitchFamily="34" charset="0"/>
                          <a:cs typeface="Lato" panose="020F0502020204030203" pitchFamily="34" charset="0"/>
                        </a:rPr>
                        <a:t>       </a:t>
                      </a:r>
                      <a:r>
                        <a:rPr lang="vi-VN" sz="2000">
                          <a:effectLst/>
                          <a:latin typeface="Lato" panose="020F0502020204030203" pitchFamily="34" charset="0"/>
                          <a:ea typeface="Lato" panose="020F0502020204030203" pitchFamily="34" charset="0"/>
                          <a:cs typeface="Lato" panose="020F0502020204030203" pitchFamily="34" charset="0"/>
                        </a:rPr>
                        <a:t>               Độ chính xác</a:t>
                      </a:r>
                      <a:endParaRPr lang="en-US" sz="2000">
                        <a:effectLst/>
                        <a:latin typeface="Lato" panose="020F0502020204030203" pitchFamily="34" charset="0"/>
                        <a:ea typeface="Lato" panose="020F0502020204030203" pitchFamily="34" charset="0"/>
                        <a:cs typeface="Lato" panose="020F0502020204030203" pitchFamily="34" charset="0"/>
                      </a:endParaRPr>
                    </a:p>
                    <a:p>
                      <a:pPr algn="l">
                        <a:lnSpc>
                          <a:spcPct val="110000"/>
                        </a:lnSpc>
                        <a:spcBef>
                          <a:spcPts val="300"/>
                        </a:spcBef>
                      </a:pPr>
                      <a:r>
                        <a:rPr lang="vi-VN" sz="2000">
                          <a:effectLst/>
                          <a:latin typeface="Lato" panose="020F0502020204030203" pitchFamily="34" charset="0"/>
                          <a:ea typeface="Lato" panose="020F0502020204030203" pitchFamily="34" charset="0"/>
                          <a:cs typeface="Lato" panose="020F0502020204030203" pitchFamily="34" charset="0"/>
                        </a:rPr>
                        <a:t> Điện thoại</a:t>
                      </a:r>
                      <a:endParaRPr lang="en-US" sz="20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tcPr>
                </a:tc>
                <a:tc>
                  <a:txBody>
                    <a:bodyPr/>
                    <a:lstStyle/>
                    <a:p>
                      <a:pPr algn="ctr">
                        <a:lnSpc>
                          <a:spcPct val="110000"/>
                        </a:lnSpc>
                        <a:spcBef>
                          <a:spcPts val="300"/>
                        </a:spcBef>
                      </a:pPr>
                      <a:r>
                        <a:rPr lang="vi-VN" sz="2000">
                          <a:effectLst/>
                          <a:latin typeface="Lato" panose="020F0502020204030203" pitchFamily="34" charset="0"/>
                          <a:ea typeface="Lato" panose="020F0502020204030203" pitchFamily="34" charset="0"/>
                          <a:cs typeface="Lato" panose="020F0502020204030203" pitchFamily="34" charset="0"/>
                        </a:rPr>
                        <a:t>Google baseline</a:t>
                      </a:r>
                      <a:endParaRPr lang="en-US" sz="20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lnSpc>
                          <a:spcPct val="110000"/>
                        </a:lnSpc>
                        <a:spcBef>
                          <a:spcPts val="300"/>
                        </a:spcBef>
                      </a:pPr>
                      <a:r>
                        <a:rPr lang="vi-VN" sz="2000">
                          <a:effectLst/>
                          <a:latin typeface="Lato" panose="020F0502020204030203" pitchFamily="34" charset="0"/>
                          <a:ea typeface="Lato" panose="020F0502020204030203" pitchFamily="34" charset="0"/>
                          <a:cs typeface="Lato" panose="020F0502020204030203" pitchFamily="34" charset="0"/>
                        </a:rPr>
                        <a:t>Kết quả nghiên cứu</a:t>
                      </a:r>
                      <a:endParaRPr lang="en-US" sz="2000">
                        <a:effectLst/>
                        <a:latin typeface="Lato" panose="020F0502020204030203" pitchFamily="34" charset="0"/>
                        <a:ea typeface="Lato" panose="020F0502020204030203" pitchFamily="34" charset="0"/>
                        <a:cs typeface="Lato" panose="020F0502020204030203" pitchFamily="34" charset="0"/>
                      </a:endParaRPr>
                    </a:p>
                    <a:p>
                      <a:pPr algn="ctr">
                        <a:lnSpc>
                          <a:spcPct val="110000"/>
                        </a:lnSpc>
                        <a:spcBef>
                          <a:spcPts val="300"/>
                        </a:spcBef>
                      </a:pPr>
                      <a:r>
                        <a:rPr lang="vi-VN" sz="2000">
                          <a:effectLst/>
                          <a:latin typeface="Lato" panose="020F0502020204030203" pitchFamily="34" charset="0"/>
                          <a:ea typeface="Lato" panose="020F0502020204030203" pitchFamily="34" charset="0"/>
                          <a:cs typeface="Lato" panose="020F0502020204030203" pitchFamily="34" charset="0"/>
                        </a:rPr>
                        <a:t>(Khối Kalman Filter)</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594483264"/>
                  </a:ext>
                </a:extLst>
              </a:tr>
              <a:tr h="460632">
                <a:tc>
                  <a:txBody>
                    <a:bodyPr/>
                    <a:lstStyle/>
                    <a:p>
                      <a:pPr algn="just">
                        <a:lnSpc>
                          <a:spcPct val="110000"/>
                        </a:lnSpc>
                        <a:spcBef>
                          <a:spcPts val="300"/>
                        </a:spcBef>
                      </a:pPr>
                      <a:r>
                        <a:rPr lang="vi-VN" sz="2000">
                          <a:effectLst/>
                          <a:latin typeface="Lato" panose="020F0502020204030203" pitchFamily="34" charset="0"/>
                          <a:ea typeface="Lato" panose="020F0502020204030203" pitchFamily="34" charset="0"/>
                          <a:cs typeface="Lato" panose="020F0502020204030203" pitchFamily="34" charset="0"/>
                        </a:rPr>
                        <a:t>Pixel4xl</a:t>
                      </a:r>
                      <a:r>
                        <a:rPr lang="en-US" sz="2000">
                          <a:effectLst/>
                          <a:latin typeface="Lato" panose="020F0502020204030203" pitchFamily="34" charset="0"/>
                          <a:ea typeface="Lato" panose="020F0502020204030203" pitchFamily="34" charset="0"/>
                          <a:cs typeface="Lato" panose="020F0502020204030203" pitchFamily="34" charset="0"/>
                        </a:rPr>
                        <a:t> </a:t>
                      </a:r>
                      <a:endParaRPr lang="en-US" sz="20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spcBef>
                          <a:spcPts val="600"/>
                        </a:spcBef>
                        <a:spcAft>
                          <a:spcPts val="600"/>
                        </a:spcAft>
                      </a:pPr>
                      <a:r>
                        <a:rPr lang="vi-VN" sz="2000">
                          <a:effectLst/>
                          <a:latin typeface="Lato" panose="020F0502020204030203" pitchFamily="34" charset="0"/>
                          <a:ea typeface="Lato" panose="020F0502020204030203" pitchFamily="34" charset="0"/>
                          <a:cs typeface="Lato" panose="020F0502020204030203" pitchFamily="34" charset="0"/>
                        </a:rPr>
                        <a:t>2.0640m</a:t>
                      </a:r>
                      <a:endParaRPr lang="en-US" sz="20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lnSpc>
                          <a:spcPct val="110000"/>
                        </a:lnSpc>
                        <a:spcBef>
                          <a:spcPts val="600"/>
                        </a:spcBef>
                        <a:spcAft>
                          <a:spcPts val="600"/>
                        </a:spcAft>
                      </a:pPr>
                      <a:r>
                        <a:rPr lang="vi-VN" sz="2000">
                          <a:effectLst/>
                          <a:latin typeface="Lato" panose="020F0502020204030203" pitchFamily="34" charset="0"/>
                          <a:ea typeface="Lato" panose="020F0502020204030203" pitchFamily="34" charset="0"/>
                          <a:cs typeface="Lato" panose="020F0502020204030203" pitchFamily="34" charset="0"/>
                        </a:rPr>
                        <a:t>1.5806m</a:t>
                      </a:r>
                      <a:endParaRPr lang="en-US" sz="20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402571722"/>
                  </a:ext>
                </a:extLst>
              </a:tr>
              <a:tr h="460632">
                <a:tc>
                  <a:txBody>
                    <a:bodyPr/>
                    <a:lstStyle/>
                    <a:p>
                      <a:pPr algn="just">
                        <a:lnSpc>
                          <a:spcPct val="110000"/>
                        </a:lnSpc>
                        <a:spcBef>
                          <a:spcPts val="300"/>
                        </a:spcBef>
                      </a:pPr>
                      <a:r>
                        <a:rPr lang="vi-VN" sz="2000">
                          <a:effectLst/>
                          <a:latin typeface="Lato" panose="020F0502020204030203" pitchFamily="34" charset="0"/>
                          <a:ea typeface="Lato" panose="020F0502020204030203" pitchFamily="34" charset="0"/>
                          <a:cs typeface="Lato" panose="020F0502020204030203" pitchFamily="34" charset="0"/>
                        </a:rPr>
                        <a:t>Pixel5a</a:t>
                      </a:r>
                      <a:r>
                        <a:rPr lang="en-US" sz="2000">
                          <a:effectLst/>
                          <a:latin typeface="Lato" panose="020F0502020204030203" pitchFamily="34" charset="0"/>
                          <a:ea typeface="Lato" panose="020F0502020204030203" pitchFamily="34" charset="0"/>
                          <a:cs typeface="Lato" panose="020F0502020204030203" pitchFamily="34" charset="0"/>
                        </a:rPr>
                        <a:t> </a:t>
                      </a:r>
                      <a:endParaRPr lang="en-US" sz="20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spcBef>
                          <a:spcPts val="600"/>
                        </a:spcBef>
                        <a:spcAft>
                          <a:spcPts val="600"/>
                        </a:spcAft>
                      </a:pPr>
                      <a:r>
                        <a:rPr lang="en-US" sz="2000">
                          <a:effectLst/>
                          <a:latin typeface="Lato" panose="020F0502020204030203" pitchFamily="34" charset="0"/>
                          <a:ea typeface="Lato" panose="020F0502020204030203" pitchFamily="34" charset="0"/>
                          <a:cs typeface="Lato" panose="020F0502020204030203" pitchFamily="34" charset="0"/>
                        </a:rPr>
                        <a:t>5</a:t>
                      </a:r>
                      <a:r>
                        <a:rPr lang="vi-VN" sz="2000">
                          <a:effectLst/>
                          <a:latin typeface="Lato" panose="020F0502020204030203" pitchFamily="34" charset="0"/>
                          <a:ea typeface="Lato" panose="020F0502020204030203" pitchFamily="34" charset="0"/>
                          <a:cs typeface="Lato" panose="020F0502020204030203" pitchFamily="34" charset="0"/>
                        </a:rPr>
                        <a:t>.7372m</a:t>
                      </a:r>
                      <a:endParaRPr lang="en-US" sz="20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lnSpc>
                          <a:spcPct val="110000"/>
                        </a:lnSpc>
                        <a:spcBef>
                          <a:spcPts val="600"/>
                        </a:spcBef>
                        <a:spcAft>
                          <a:spcPts val="600"/>
                        </a:spcAft>
                      </a:pPr>
                      <a:r>
                        <a:rPr lang="vi-VN" sz="2000">
                          <a:effectLst/>
                          <a:latin typeface="Lato" panose="020F0502020204030203" pitchFamily="34" charset="0"/>
                          <a:ea typeface="Lato" panose="020F0502020204030203" pitchFamily="34" charset="0"/>
                          <a:cs typeface="Lato" panose="020F0502020204030203" pitchFamily="34" charset="0"/>
                        </a:rPr>
                        <a:t>3.5532m</a:t>
                      </a:r>
                      <a:endParaRPr lang="en-US" sz="20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1982016527"/>
                  </a:ext>
                </a:extLst>
              </a:tr>
              <a:tr h="431170">
                <a:tc>
                  <a:txBody>
                    <a:bodyPr/>
                    <a:lstStyle/>
                    <a:p>
                      <a:pPr algn="l">
                        <a:lnSpc>
                          <a:spcPct val="110000"/>
                        </a:lnSpc>
                        <a:spcBef>
                          <a:spcPts val="300"/>
                        </a:spcBef>
                      </a:pPr>
                      <a:r>
                        <a:rPr lang="vi-VN" sz="2000">
                          <a:effectLst/>
                          <a:latin typeface="Lato" panose="020F0502020204030203" pitchFamily="34" charset="0"/>
                          <a:ea typeface="Lato" panose="020F0502020204030203" pitchFamily="34" charset="0"/>
                          <a:cs typeface="Lato" panose="020F0502020204030203" pitchFamily="34" charset="0"/>
                        </a:rPr>
                        <a:t>Samsung Galaxy S21 Ultra</a:t>
                      </a:r>
                      <a:r>
                        <a:rPr lang="en-US" sz="2000">
                          <a:effectLst/>
                          <a:latin typeface="Lato" panose="020F0502020204030203" pitchFamily="34" charset="0"/>
                          <a:ea typeface="Lato" panose="020F0502020204030203" pitchFamily="34" charset="0"/>
                          <a:cs typeface="Lato" panose="020F0502020204030203" pitchFamily="34" charset="0"/>
                        </a:rPr>
                        <a:t> </a:t>
                      </a:r>
                      <a:endParaRPr lang="en-US" sz="20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0000"/>
                        </a:lnSpc>
                        <a:spcBef>
                          <a:spcPts val="600"/>
                        </a:spcBef>
                        <a:spcAft>
                          <a:spcPts val="600"/>
                        </a:spcAft>
                      </a:pPr>
                      <a:r>
                        <a:rPr lang="en-US" sz="2000">
                          <a:effectLst/>
                          <a:latin typeface="Lato" panose="020F0502020204030203" pitchFamily="34" charset="0"/>
                          <a:ea typeface="Lato" panose="020F0502020204030203" pitchFamily="34" charset="0"/>
                          <a:cs typeface="Lato" panose="020F0502020204030203" pitchFamily="34" charset="0"/>
                        </a:rPr>
                        <a:t>3</a:t>
                      </a:r>
                      <a:r>
                        <a:rPr lang="vi-VN" sz="2000">
                          <a:effectLst/>
                          <a:latin typeface="Lato" panose="020F0502020204030203" pitchFamily="34" charset="0"/>
                          <a:ea typeface="Lato" panose="020F0502020204030203" pitchFamily="34" charset="0"/>
                          <a:cs typeface="Lato" panose="020F0502020204030203" pitchFamily="34" charset="0"/>
                        </a:rPr>
                        <a:t>.9466 m</a:t>
                      </a:r>
                      <a:endParaRPr lang="en-US" sz="20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40000"/>
                        <a:lumOff val="60000"/>
                      </a:schemeClr>
                    </a:solidFill>
                  </a:tcPr>
                </a:tc>
                <a:tc>
                  <a:txBody>
                    <a:bodyPr/>
                    <a:lstStyle/>
                    <a:p>
                      <a:pPr algn="ctr">
                        <a:lnSpc>
                          <a:spcPct val="110000"/>
                        </a:lnSpc>
                        <a:spcBef>
                          <a:spcPts val="600"/>
                        </a:spcBef>
                        <a:spcAft>
                          <a:spcPts val="600"/>
                        </a:spcAft>
                      </a:pPr>
                      <a:r>
                        <a:rPr lang="vi-VN" sz="2000">
                          <a:effectLst/>
                          <a:latin typeface="Lato" panose="020F0502020204030203" pitchFamily="34" charset="0"/>
                          <a:ea typeface="Lato" panose="020F0502020204030203" pitchFamily="34" charset="0"/>
                          <a:cs typeface="Lato" panose="020F0502020204030203" pitchFamily="34" charset="0"/>
                        </a:rPr>
                        <a:t>3.5692 m</a:t>
                      </a:r>
                      <a:endParaRPr lang="en-US" sz="2000">
                        <a:solidFill>
                          <a:srgbClr val="000000"/>
                        </a:solidFill>
                        <a:effectLst/>
                        <a:latin typeface="Lato" panose="020F0502020204030203" pitchFamily="34" charset="0"/>
                        <a:ea typeface="Lato" panose="020F0502020204030203" pitchFamily="34" charset="0"/>
                        <a:cs typeface="Lato" panose="020F0502020204030203"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3365060774"/>
                  </a:ext>
                </a:extLst>
              </a:tr>
            </a:tbl>
          </a:graphicData>
        </a:graphic>
      </p:graphicFrame>
      <p:sp>
        <p:nvSpPr>
          <p:cNvPr id="15" name="TextBox 14">
            <a:extLst>
              <a:ext uri="{FF2B5EF4-FFF2-40B4-BE49-F238E27FC236}">
                <a16:creationId xmlns:a16="http://schemas.microsoft.com/office/drawing/2014/main" id="{116D4001-AA61-A980-B346-EC3C58BCD33F}"/>
              </a:ext>
            </a:extLst>
          </p:cNvPr>
          <p:cNvSpPr txBox="1"/>
          <p:nvPr/>
        </p:nvSpPr>
        <p:spPr>
          <a:xfrm>
            <a:off x="1996544" y="1896348"/>
            <a:ext cx="8712095" cy="400110"/>
          </a:xfrm>
          <a:prstGeom prst="rect">
            <a:avLst/>
          </a:prstGeom>
          <a:noFill/>
        </p:spPr>
        <p:txBody>
          <a:bodyPr wrap="square">
            <a:spAutoFit/>
          </a:bodyPr>
          <a:lstStyle/>
          <a:p>
            <a:pPr algn="just"/>
            <a:r>
              <a:rPr lang="vi-VN" sz="2000" i="1">
                <a:latin typeface="Times New Roman" panose="02020603050405020304" pitchFamily="18" charset="0"/>
                <a:ea typeface="Calibri" panose="020F0502020204030204" pitchFamily="34" charset="0"/>
              </a:rPr>
              <a:t>Bảng đánh giá kết quả phương pháp Kalman Filter so với Baseline của Google</a:t>
            </a:r>
            <a:endParaRPr lang="en-US" sz="2000"/>
          </a:p>
        </p:txBody>
      </p:sp>
    </p:spTree>
    <p:extLst>
      <p:ext uri="{BB962C8B-B14F-4D97-AF65-F5344CB8AC3E}">
        <p14:creationId xmlns:p14="http://schemas.microsoft.com/office/powerpoint/2010/main" val="3401140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776946D-AB92-4D05-97ED-4EDF0AB0FF55}"/>
              </a:ext>
            </a:extLst>
          </p:cNvPr>
          <p:cNvSpPr>
            <a:spLocks noGrp="1"/>
          </p:cNvSpPr>
          <p:nvPr>
            <p:ph type="sldNum" sz="quarter" idx="12"/>
          </p:nvPr>
        </p:nvSpPr>
        <p:spPr>
          <a:xfrm>
            <a:off x="8391383" y="6492879"/>
            <a:ext cx="2057400" cy="365125"/>
          </a:xfrm>
          <a:prstGeom prst="rect">
            <a:avLst/>
          </a:prstGeom>
        </p:spPr>
        <p:txBody>
          <a:bodyPr/>
          <a:lstStyle/>
          <a:p>
            <a:fld id="{9EA0BE3B-158A-4EDF-80DC-E394A0D1600F}" type="slidenum">
              <a:rPr lang="en-US" smtClean="0"/>
              <a:pPr/>
              <a:t>24</a:t>
            </a:fld>
            <a:endParaRPr lang="en-US"/>
          </a:p>
        </p:txBody>
      </p:sp>
      <p:sp>
        <p:nvSpPr>
          <p:cNvPr id="16" name="Title 4">
            <a:extLst>
              <a:ext uri="{FF2B5EF4-FFF2-40B4-BE49-F238E27FC236}">
                <a16:creationId xmlns:a16="http://schemas.microsoft.com/office/drawing/2014/main" id="{8CA45891-3D17-6FDA-1A68-76ECB5A0E2F2}"/>
              </a:ext>
            </a:extLst>
          </p:cNvPr>
          <p:cNvSpPr>
            <a:spLocks noGrp="1"/>
          </p:cNvSpPr>
          <p:nvPr>
            <p:ph type="title"/>
          </p:nvPr>
        </p:nvSpPr>
        <p:spPr>
          <a:xfrm>
            <a:off x="3973412" y="44596"/>
            <a:ext cx="4494767" cy="451739"/>
          </a:xfrm>
        </p:spPr>
        <p:txBody>
          <a:bodyPr>
            <a:noAutofit/>
          </a:bodyPr>
          <a:lstStyle/>
          <a:p>
            <a:pPr algn="ctr"/>
            <a:r>
              <a:rPr lang="vi-VN" sz="3600"/>
              <a:t>Kết luận </a:t>
            </a:r>
            <a:endParaRPr lang="en-US" sz="3600"/>
          </a:p>
        </p:txBody>
      </p:sp>
      <p:sp>
        <p:nvSpPr>
          <p:cNvPr id="3" name="TextBox 2">
            <a:extLst>
              <a:ext uri="{FF2B5EF4-FFF2-40B4-BE49-F238E27FC236}">
                <a16:creationId xmlns:a16="http://schemas.microsoft.com/office/drawing/2014/main" id="{F5E125DB-0ADE-9DC1-1906-FC90190DC64F}"/>
              </a:ext>
            </a:extLst>
          </p:cNvPr>
          <p:cNvSpPr txBox="1"/>
          <p:nvPr/>
        </p:nvSpPr>
        <p:spPr>
          <a:xfrm>
            <a:off x="0" y="2252407"/>
            <a:ext cx="5750560" cy="1569660"/>
          </a:xfrm>
          <a:prstGeom prst="rect">
            <a:avLst/>
          </a:prstGeom>
          <a:noFill/>
        </p:spPr>
        <p:txBody>
          <a:bodyPr wrap="square">
            <a:spAutoFit/>
          </a:bodyPr>
          <a:lstStyle/>
          <a:p>
            <a:pPr marL="800100" lvl="1" indent="-342900" algn="just">
              <a:buFont typeface="Arial" panose="020B0604020202020204" pitchFamily="34" charset="0"/>
              <a:buChar char="•"/>
            </a:pPr>
            <a:r>
              <a:rPr lang="vi-VN" sz="2400">
                <a:solidFill>
                  <a:srgbClr val="000000"/>
                </a:solidFill>
                <a:latin typeface="Lato" panose="020F0502020204030203" pitchFamily="34" charset="0"/>
                <a:ea typeface="Lato" panose="020F0502020204030203" pitchFamily="34" charset="0"/>
                <a:cs typeface="Lato" panose="020F0502020204030203" pitchFamily="34" charset="0"/>
              </a:rPr>
              <a:t>Phương pháp Kalman Filter triển khai trên tệ</a:t>
            </a:r>
            <a:r>
              <a:rPr lang="en-US" sz="2400">
                <a:solidFill>
                  <a:srgbClr val="000000"/>
                </a:solidFill>
                <a:latin typeface="Lato" panose="020F0502020204030203" pitchFamily="34" charset="0"/>
                <a:ea typeface="Lato" panose="020F0502020204030203" pitchFamily="34" charset="0"/>
                <a:cs typeface="Lato" panose="020F0502020204030203" pitchFamily="34" charset="0"/>
              </a:rPr>
              <a:t>p dữ liệu GNSS do Google cung cấp đã </a:t>
            </a:r>
            <a:r>
              <a:rPr lang="vi-VN" sz="2400">
                <a:solidFill>
                  <a:srgbClr val="000000"/>
                </a:solidFill>
                <a:latin typeface="Lato" panose="020F0502020204030203" pitchFamily="34" charset="0"/>
                <a:ea typeface="Lato" panose="020F0502020204030203" pitchFamily="34" charset="0"/>
                <a:cs typeface="Lato" panose="020F0502020204030203" pitchFamily="34" charset="0"/>
              </a:rPr>
              <a:t>cho thấy độ chính xác cải thiện đến 1.5-3.5m.</a:t>
            </a:r>
          </a:p>
        </p:txBody>
      </p:sp>
      <p:sp>
        <p:nvSpPr>
          <p:cNvPr id="8" name="TextBox 7">
            <a:extLst>
              <a:ext uri="{FF2B5EF4-FFF2-40B4-BE49-F238E27FC236}">
                <a16:creationId xmlns:a16="http://schemas.microsoft.com/office/drawing/2014/main" id="{71C8B174-9140-D3E2-6A74-D5FE4274CA0F}"/>
              </a:ext>
            </a:extLst>
          </p:cNvPr>
          <p:cNvSpPr txBox="1"/>
          <p:nvPr/>
        </p:nvSpPr>
        <p:spPr>
          <a:xfrm>
            <a:off x="6096000" y="2252407"/>
            <a:ext cx="5831840" cy="2308324"/>
          </a:xfrm>
          <a:prstGeom prst="rect">
            <a:avLst/>
          </a:prstGeom>
          <a:noFill/>
        </p:spPr>
        <p:txBody>
          <a:bodyPr wrap="square">
            <a:spAutoFit/>
          </a:bodyPr>
          <a:lstStyle/>
          <a:p>
            <a:pPr marL="800100" lvl="1" indent="-342900" algn="just">
              <a:buFont typeface="Arial" panose="020B0604020202020204" pitchFamily="34" charset="0"/>
              <a:buChar char="•"/>
            </a:pPr>
            <a:r>
              <a:rPr lang="vi-VN" sz="2400">
                <a:latin typeface="Lato" panose="020F0502020204030203" pitchFamily="34" charset="0"/>
                <a:ea typeface="Lato" panose="020F0502020204030203" pitchFamily="34" charset="0"/>
                <a:cs typeface="Lato" panose="020F0502020204030203" pitchFamily="34" charset="0"/>
              </a:rPr>
              <a:t>Nghiên cứu và tích hợp thêm các cảm biến quán tính IMU vào Kalman Filter.</a:t>
            </a:r>
          </a:p>
          <a:p>
            <a:pPr marL="800100" lvl="1" indent="-342900" algn="just">
              <a:buFont typeface="Arial" panose="020B0604020202020204" pitchFamily="34" charset="0"/>
              <a:buChar char="•"/>
            </a:pPr>
            <a:r>
              <a:rPr lang="vi-VN" sz="2400">
                <a:latin typeface="Lato" panose="020F0502020204030203" pitchFamily="34" charset="0"/>
                <a:ea typeface="Lato" panose="020F0502020204030203" pitchFamily="34" charset="0"/>
                <a:cs typeface="Lato" panose="020F0502020204030203" pitchFamily="34" charset="0"/>
              </a:rPr>
              <a:t>Triển khai hệ thống realtime trên điện thoại Android.</a:t>
            </a:r>
          </a:p>
          <a:p>
            <a:pPr marL="800100" lvl="1" indent="-342900">
              <a:buFont typeface="Arial" panose="020B0604020202020204" pitchFamily="34" charset="0"/>
              <a:buChar char="•"/>
            </a:pPr>
            <a:endParaRPr lang="vi-VN" sz="2400"/>
          </a:p>
        </p:txBody>
      </p:sp>
      <p:sp>
        <p:nvSpPr>
          <p:cNvPr id="6" name="TextBox 5">
            <a:extLst>
              <a:ext uri="{FF2B5EF4-FFF2-40B4-BE49-F238E27FC236}">
                <a16:creationId xmlns:a16="http://schemas.microsoft.com/office/drawing/2014/main" id="{8232978C-4C7F-DC4B-C7EF-22B6699C96B4}"/>
              </a:ext>
            </a:extLst>
          </p:cNvPr>
          <p:cNvSpPr txBox="1"/>
          <p:nvPr/>
        </p:nvSpPr>
        <p:spPr>
          <a:xfrm>
            <a:off x="486628" y="1415427"/>
            <a:ext cx="5263932" cy="646331"/>
          </a:xfrm>
          <a:prstGeom prst="rect">
            <a:avLst/>
          </a:prstGeom>
          <a:solidFill>
            <a:srgbClr val="C02034"/>
          </a:solidFill>
        </p:spPr>
        <p:txBody>
          <a:bodyPr wrap="square">
            <a:spAutoFit/>
          </a:bodyPr>
          <a:lstStyle/>
          <a:p>
            <a:pPr algn="ctr"/>
            <a:r>
              <a:rPr lang="vi-VN" sz="3600" b="1">
                <a:solidFill>
                  <a:schemeClr val="bg1"/>
                </a:solidFill>
                <a:latin typeface="Montserrat ExtraBold" panose="00000900000000000000" pitchFamily="2" charset="0"/>
                <a:ea typeface="Lato" panose="020F0502020204030203" pitchFamily="34" charset="0"/>
                <a:cs typeface="Lato" panose="020F0502020204030203" pitchFamily="34" charset="0"/>
              </a:rPr>
              <a:t>Kết luận chung</a:t>
            </a:r>
          </a:p>
        </p:txBody>
      </p:sp>
      <p:sp>
        <p:nvSpPr>
          <p:cNvPr id="7" name="TextBox 6">
            <a:extLst>
              <a:ext uri="{FF2B5EF4-FFF2-40B4-BE49-F238E27FC236}">
                <a16:creationId xmlns:a16="http://schemas.microsoft.com/office/drawing/2014/main" id="{82E67DA5-776C-C0ED-8EAA-93F16800D47B}"/>
              </a:ext>
            </a:extLst>
          </p:cNvPr>
          <p:cNvSpPr txBox="1"/>
          <p:nvPr/>
        </p:nvSpPr>
        <p:spPr>
          <a:xfrm>
            <a:off x="6663908" y="1415427"/>
            <a:ext cx="5263932" cy="646331"/>
          </a:xfrm>
          <a:prstGeom prst="rect">
            <a:avLst/>
          </a:prstGeom>
          <a:solidFill>
            <a:srgbClr val="C02034"/>
          </a:solidFill>
        </p:spPr>
        <p:txBody>
          <a:bodyPr wrap="square">
            <a:spAutoFit/>
          </a:bodyPr>
          <a:lstStyle/>
          <a:p>
            <a:pPr algn="ctr"/>
            <a:r>
              <a:rPr lang="vi-VN" sz="3600" b="1">
                <a:solidFill>
                  <a:schemeClr val="bg1"/>
                </a:solidFill>
                <a:latin typeface="Montserrat ExtraBold" panose="00000900000000000000" pitchFamily="2" charset="0"/>
                <a:ea typeface="Lato" panose="020F0502020204030203" pitchFamily="34" charset="0"/>
                <a:cs typeface="Lato" panose="020F0502020204030203" pitchFamily="34" charset="0"/>
              </a:rPr>
              <a:t>Phương hướng</a:t>
            </a:r>
          </a:p>
        </p:txBody>
      </p:sp>
    </p:spTree>
    <p:extLst>
      <p:ext uri="{BB962C8B-B14F-4D97-AF65-F5344CB8AC3E}">
        <p14:creationId xmlns:p14="http://schemas.microsoft.com/office/powerpoint/2010/main" val="2255661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A37B5C8-2095-4D2D-97FE-E4E8D89379E1}"/>
              </a:ext>
            </a:extLst>
          </p:cNvPr>
          <p:cNvSpPr>
            <a:spLocks noGrp="1"/>
          </p:cNvSpPr>
          <p:nvPr>
            <p:ph type="sldNum" sz="quarter" idx="12"/>
          </p:nvPr>
        </p:nvSpPr>
        <p:spPr/>
        <p:txBody>
          <a:bodyPr/>
          <a:lstStyle/>
          <a:p>
            <a:fld id="{9EA0BE3B-158A-4EDF-80DC-E394A0D1600F}" type="slidenum">
              <a:rPr lang="en-US" smtClean="0"/>
              <a:pPr/>
              <a:t>25</a:t>
            </a:fld>
            <a:endParaRPr lang="en-US" dirty="0"/>
          </a:p>
        </p:txBody>
      </p:sp>
      <p:sp>
        <p:nvSpPr>
          <p:cNvPr id="3" name="Title 10">
            <a:extLst>
              <a:ext uri="{FF2B5EF4-FFF2-40B4-BE49-F238E27FC236}">
                <a16:creationId xmlns:a16="http://schemas.microsoft.com/office/drawing/2014/main" id="{F78B3876-6ECC-4098-BDD1-C48CE4B42721}"/>
              </a:ext>
            </a:extLst>
          </p:cNvPr>
          <p:cNvSpPr txBox="1">
            <a:spLocks/>
          </p:cNvSpPr>
          <p:nvPr/>
        </p:nvSpPr>
        <p:spPr>
          <a:xfrm>
            <a:off x="4732216" y="2614983"/>
            <a:ext cx="7167495" cy="814017"/>
          </a:xfrm>
          <a:prstGeom prst="rect">
            <a:avLst/>
          </a:prstGeom>
        </p:spPr>
        <p:txBody>
          <a:bodyPr/>
          <a:lstStyle>
            <a:lvl1pPr algn="l" defTabSz="914400" rtl="0" eaLnBrk="1" latinLnBrk="0" hangingPunct="1">
              <a:lnSpc>
                <a:spcPct val="90000"/>
              </a:lnSpc>
              <a:spcBef>
                <a:spcPct val="0"/>
              </a:spcBef>
              <a:buNone/>
              <a:defRPr sz="60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algn="ctr"/>
            <a:r>
              <a:rPr lang="vi-VN">
                <a:latin typeface="Montserrat ExtraBold" panose="00000900000000000000" pitchFamily="2" charset="0"/>
              </a:rPr>
              <a:t>Cảm ơn thầy cô đã lắng nghe</a:t>
            </a:r>
            <a:r>
              <a:rPr lang="en-US">
                <a:latin typeface="Montserrat ExtraBold" panose="00000900000000000000" pitchFamily="2" charset="0"/>
              </a:rPr>
              <a:t>!</a:t>
            </a:r>
            <a:endParaRPr lang="en-US" dirty="0">
              <a:latin typeface="Montserrat ExtraBold" panose="00000900000000000000" pitchFamily="2" charset="0"/>
            </a:endParaRPr>
          </a:p>
        </p:txBody>
      </p:sp>
    </p:spTree>
    <p:extLst>
      <p:ext uri="{BB962C8B-B14F-4D97-AF65-F5344CB8AC3E}">
        <p14:creationId xmlns:p14="http://schemas.microsoft.com/office/powerpoint/2010/main" val="28305356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954F2C45-377A-2759-F6A0-87A33CF8E2F4}"/>
              </a:ext>
            </a:extLst>
          </p:cNvPr>
          <p:cNvPicPr>
            <a:picLocks noChangeAspect="1"/>
          </p:cNvPicPr>
          <p:nvPr/>
        </p:nvPicPr>
        <p:blipFill>
          <a:blip r:embed="rId3"/>
          <a:stretch>
            <a:fillRect/>
          </a:stretch>
        </p:blipFill>
        <p:spPr>
          <a:xfrm>
            <a:off x="1" y="2508304"/>
            <a:ext cx="6096000" cy="3640402"/>
          </a:xfrm>
          <a:prstGeom prst="rect">
            <a:avLst/>
          </a:prstGeom>
        </p:spPr>
      </p:pic>
      <p:pic>
        <p:nvPicPr>
          <p:cNvPr id="31" name="Picture 30">
            <a:extLst>
              <a:ext uri="{FF2B5EF4-FFF2-40B4-BE49-F238E27FC236}">
                <a16:creationId xmlns:a16="http://schemas.microsoft.com/office/drawing/2014/main" id="{62741E08-07C9-C041-8ED9-C46140A12AB5}"/>
              </a:ext>
            </a:extLst>
          </p:cNvPr>
          <p:cNvPicPr>
            <a:picLocks noChangeAspect="1"/>
          </p:cNvPicPr>
          <p:nvPr/>
        </p:nvPicPr>
        <p:blipFill>
          <a:blip r:embed="rId4"/>
          <a:stretch>
            <a:fillRect/>
          </a:stretch>
        </p:blipFill>
        <p:spPr>
          <a:xfrm>
            <a:off x="5893823" y="2508304"/>
            <a:ext cx="6298177" cy="3640402"/>
          </a:xfrm>
          <a:prstGeom prst="rect">
            <a:avLst/>
          </a:prstGeom>
        </p:spPr>
      </p:pic>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EC9DA77-C66B-5E72-5B9D-59493103C1D5}"/>
                  </a:ext>
                </a:extLst>
              </p:cNvPr>
              <p:cNvSpPr txBox="1"/>
              <p:nvPr/>
            </p:nvSpPr>
            <p:spPr>
              <a:xfrm>
                <a:off x="1473201" y="2065920"/>
                <a:ext cx="2646494" cy="369332"/>
              </a:xfrm>
              <a:prstGeom prst="rect">
                <a:avLst/>
              </a:prstGeom>
              <a:noFill/>
            </p:spPr>
            <p:txBody>
              <a:bodyPr wrap="none" rtlCol="0">
                <a:spAutoFit/>
              </a:bodyPr>
              <a:lstStyle/>
              <a:p>
                <a:r>
                  <a:rPr lang="vi-VN"/>
                  <a:t>Độ lợi Kalman - </a:t>
                </a:r>
                <a14:m>
                  <m:oMath xmlns:m="http://schemas.openxmlformats.org/officeDocument/2006/math">
                    <m:sSub>
                      <m:sSubPr>
                        <m:ctrlPr>
                          <a:rPr lang="en-US" sz="1800" b="1" i="1" smtClean="0">
                            <a:solidFill>
                              <a:srgbClr val="836967"/>
                            </a:solidFill>
                            <a:latin typeface="Cambria Math" panose="02040503050406030204" pitchFamily="18" charset="0"/>
                          </a:rPr>
                        </m:ctrlPr>
                      </m:sSubPr>
                      <m:e>
                        <m:r>
                          <a:rPr lang="en-US" sz="1800" b="1" i="1">
                            <a:latin typeface="Cambria Math" panose="02040503050406030204" pitchFamily="18" charset="0"/>
                          </a:rPr>
                          <m:t>𝑲</m:t>
                        </m:r>
                      </m:e>
                      <m:sub>
                        <m:r>
                          <a:rPr lang="en-US" sz="1800" b="0" i="1">
                            <a:latin typeface="Cambria Math" panose="02040503050406030204" pitchFamily="18" charset="0"/>
                          </a:rPr>
                          <m:t>𝑛</m:t>
                        </m:r>
                      </m:sub>
                    </m:sSub>
                  </m:oMath>
                </a14:m>
                <a:r>
                  <a:rPr lang="vi-VN"/>
                  <a:t> cao </a:t>
                </a:r>
                <a:endParaRPr lang="en-US"/>
              </a:p>
            </p:txBody>
          </p:sp>
        </mc:Choice>
        <mc:Fallback xmlns="">
          <p:sp>
            <p:nvSpPr>
              <p:cNvPr id="32" name="TextBox 31">
                <a:extLst>
                  <a:ext uri="{FF2B5EF4-FFF2-40B4-BE49-F238E27FC236}">
                    <a16:creationId xmlns:a16="http://schemas.microsoft.com/office/drawing/2014/main" id="{5EC9DA77-C66B-5E72-5B9D-59493103C1D5}"/>
                  </a:ext>
                </a:extLst>
              </p:cNvPr>
              <p:cNvSpPr txBox="1">
                <a:spLocks noRot="1" noChangeAspect="1" noMove="1" noResize="1" noEditPoints="1" noAdjustHandles="1" noChangeArrowheads="1" noChangeShapeType="1" noTextEdit="1"/>
              </p:cNvSpPr>
              <p:nvPr/>
            </p:nvSpPr>
            <p:spPr>
              <a:xfrm>
                <a:off x="1473201" y="2065920"/>
                <a:ext cx="2646494" cy="369332"/>
              </a:xfrm>
              <a:prstGeom prst="rect">
                <a:avLst/>
              </a:prstGeom>
              <a:blipFill>
                <a:blip r:embed="rId5"/>
                <a:stretch>
                  <a:fillRect l="-2074" t="-11667" r="-922"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754247B-B2BD-09D3-42CA-5E44F52113B9}"/>
                  </a:ext>
                </a:extLst>
              </p:cNvPr>
              <p:cNvSpPr txBox="1"/>
              <p:nvPr/>
            </p:nvSpPr>
            <p:spPr>
              <a:xfrm>
                <a:off x="7681193" y="2065920"/>
                <a:ext cx="2723438" cy="369332"/>
              </a:xfrm>
              <a:prstGeom prst="rect">
                <a:avLst/>
              </a:prstGeom>
              <a:noFill/>
            </p:spPr>
            <p:txBody>
              <a:bodyPr wrap="none" rtlCol="0">
                <a:spAutoFit/>
              </a:bodyPr>
              <a:lstStyle/>
              <a:p>
                <a:r>
                  <a:rPr lang="vi-VN"/>
                  <a:t>Độ lợi Kalman - </a:t>
                </a:r>
                <a14:m>
                  <m:oMath xmlns:m="http://schemas.openxmlformats.org/officeDocument/2006/math">
                    <m:sSub>
                      <m:sSubPr>
                        <m:ctrlPr>
                          <a:rPr lang="en-US" sz="1800" b="1" i="1" smtClean="0">
                            <a:solidFill>
                              <a:srgbClr val="836967"/>
                            </a:solidFill>
                            <a:latin typeface="Cambria Math" panose="02040503050406030204" pitchFamily="18" charset="0"/>
                          </a:rPr>
                        </m:ctrlPr>
                      </m:sSubPr>
                      <m:e>
                        <m:r>
                          <a:rPr lang="en-US" sz="1800" b="1" i="1">
                            <a:latin typeface="Cambria Math" panose="02040503050406030204" pitchFamily="18" charset="0"/>
                          </a:rPr>
                          <m:t>𝑲</m:t>
                        </m:r>
                      </m:e>
                      <m:sub>
                        <m:r>
                          <a:rPr lang="en-US" sz="1800" b="0" i="1">
                            <a:latin typeface="Cambria Math" panose="02040503050406030204" pitchFamily="18" charset="0"/>
                          </a:rPr>
                          <m:t>𝑛</m:t>
                        </m:r>
                      </m:sub>
                    </m:sSub>
                  </m:oMath>
                </a14:m>
                <a:r>
                  <a:rPr lang="vi-VN"/>
                  <a:t> thấp </a:t>
                </a:r>
                <a:endParaRPr lang="en-US"/>
              </a:p>
            </p:txBody>
          </p:sp>
        </mc:Choice>
        <mc:Fallback xmlns="">
          <p:sp>
            <p:nvSpPr>
              <p:cNvPr id="33" name="TextBox 32">
                <a:extLst>
                  <a:ext uri="{FF2B5EF4-FFF2-40B4-BE49-F238E27FC236}">
                    <a16:creationId xmlns:a16="http://schemas.microsoft.com/office/drawing/2014/main" id="{7754247B-B2BD-09D3-42CA-5E44F52113B9}"/>
                  </a:ext>
                </a:extLst>
              </p:cNvPr>
              <p:cNvSpPr txBox="1">
                <a:spLocks noRot="1" noChangeAspect="1" noMove="1" noResize="1" noEditPoints="1" noAdjustHandles="1" noChangeArrowheads="1" noChangeShapeType="1" noTextEdit="1"/>
              </p:cNvSpPr>
              <p:nvPr/>
            </p:nvSpPr>
            <p:spPr>
              <a:xfrm>
                <a:off x="7681193" y="2065920"/>
                <a:ext cx="2723438" cy="369332"/>
              </a:xfrm>
              <a:prstGeom prst="rect">
                <a:avLst/>
              </a:prstGeom>
              <a:blipFill>
                <a:blip r:embed="rId6"/>
                <a:stretch>
                  <a:fillRect l="-1790" t="-11667" r="-895"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720C337B-B67A-103C-A12F-484D0DE38B71}"/>
                  </a:ext>
                </a:extLst>
              </p:cNvPr>
              <p:cNvSpPr txBox="1"/>
              <p:nvPr/>
            </p:nvSpPr>
            <p:spPr>
              <a:xfrm>
                <a:off x="3981961" y="1296342"/>
                <a:ext cx="4228078" cy="462755"/>
              </a:xfrm>
              <a:prstGeom prst="rect">
                <a:avLst/>
              </a:prstGeom>
              <a:noFill/>
              <a:ln w="28575">
                <a:solidFill>
                  <a:srgbClr val="C00000"/>
                </a:solidFill>
              </a:ln>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b="1" i="1" smtClean="0">
                              <a:solidFill>
                                <a:srgbClr val="836967"/>
                              </a:solidFill>
                              <a:latin typeface="Cambria Math" panose="02040503050406030204" pitchFamily="18" charset="0"/>
                            </a:rPr>
                          </m:ctrlPr>
                        </m:sSubPr>
                        <m:e>
                          <m:r>
                            <a:rPr lang="en-US" sz="1800" b="1" i="1">
                              <a:latin typeface="Cambria Math" panose="02040503050406030204" pitchFamily="18" charset="0"/>
                            </a:rPr>
                            <m:t>𝑲</m:t>
                          </m:r>
                        </m:e>
                        <m:sub>
                          <m:r>
                            <a:rPr lang="en-US" sz="1800" b="0" i="1">
                              <a:latin typeface="Cambria Math" panose="02040503050406030204" pitchFamily="18" charset="0"/>
                            </a:rPr>
                            <m:t>𝑛</m:t>
                          </m:r>
                        </m:sub>
                      </m:sSub>
                      <m:r>
                        <a:rPr lang="en-US" sz="1800" b="0" i="0">
                          <a:latin typeface="Cambria Math" panose="02040503050406030204" pitchFamily="18" charset="0"/>
                        </a:rPr>
                        <m:t> =</m:t>
                      </m:r>
                      <m:sSub>
                        <m:sSubPr>
                          <m:ctrlPr>
                            <a:rPr lang="en-US" sz="1800" b="0" i="1">
                              <a:solidFill>
                                <a:srgbClr val="836967"/>
                              </a:solidFill>
                              <a:latin typeface="Cambria Math" panose="02040503050406030204" pitchFamily="18" charset="0"/>
                            </a:rPr>
                          </m:ctrlPr>
                        </m:sSubPr>
                        <m:e>
                          <m:r>
                            <a:rPr lang="en-US" sz="1800" b="1" i="1">
                              <a:latin typeface="Cambria Math" panose="02040503050406030204" pitchFamily="18" charset="0"/>
                            </a:rPr>
                            <m:t>𝑷</m:t>
                          </m:r>
                        </m:e>
                        <m:sub>
                          <m:r>
                            <a:rPr lang="en-US" sz="1800" b="0" i="1">
                              <a:latin typeface="Cambria Math" panose="02040503050406030204" pitchFamily="18" charset="0"/>
                            </a:rPr>
                            <m:t>𝑛</m:t>
                          </m:r>
                          <m:d>
                            <m:dPr>
                              <m:ctrlPr>
                                <a:rPr lang="en-US" sz="1800" b="0" i="1">
                                  <a:latin typeface="Cambria Math" panose="02040503050406030204" pitchFamily="18" charset="0"/>
                                </a:rPr>
                              </m:ctrlPr>
                            </m:dPr>
                            <m:e>
                              <m:r>
                                <a:rPr lang="en-US" sz="1800" b="0" i="0">
                                  <a:latin typeface="Cambria Math" panose="02040503050406030204" pitchFamily="18" charset="0"/>
                                </a:rPr>
                                <m:t>−</m:t>
                              </m:r>
                            </m:e>
                          </m:d>
                        </m:sub>
                      </m:sSub>
                      <m:sSup>
                        <m:sSupPr>
                          <m:ctrlPr>
                            <a:rPr lang="en-US" sz="1800" b="0" i="1">
                              <a:solidFill>
                                <a:srgbClr val="836967"/>
                              </a:solidFill>
                              <a:latin typeface="Cambria Math" panose="02040503050406030204" pitchFamily="18" charset="0"/>
                            </a:rPr>
                          </m:ctrlPr>
                        </m:sSupPr>
                        <m:e>
                          <m:r>
                            <a:rPr lang="en-US" sz="1800" b="1" i="1">
                              <a:latin typeface="Cambria Math" panose="02040503050406030204" pitchFamily="18" charset="0"/>
                            </a:rPr>
                            <m:t>𝑯</m:t>
                          </m:r>
                        </m:e>
                        <m:sup>
                          <m:r>
                            <a:rPr lang="en-US" sz="1800" b="1" i="1">
                              <a:latin typeface="Cambria Math" panose="02040503050406030204" pitchFamily="18" charset="0"/>
                            </a:rPr>
                            <m:t>𝑻</m:t>
                          </m:r>
                        </m:sup>
                      </m:sSup>
                      <m:sSup>
                        <m:sSupPr>
                          <m:ctrlPr>
                            <a:rPr lang="en-US" sz="1800" b="0" i="1">
                              <a:solidFill>
                                <a:srgbClr val="836967"/>
                              </a:solidFill>
                              <a:latin typeface="Cambria Math" panose="02040503050406030204" pitchFamily="18" charset="0"/>
                            </a:rPr>
                          </m:ctrlPr>
                        </m:sSupPr>
                        <m:e>
                          <m:d>
                            <m:dPr>
                              <m:ctrlPr>
                                <a:rPr lang="en-US" sz="1800" b="0" i="1">
                                  <a:latin typeface="Cambria Math" panose="02040503050406030204" pitchFamily="18" charset="0"/>
                                </a:rPr>
                              </m:ctrlPr>
                            </m:dPr>
                            <m:e>
                              <m:r>
                                <a:rPr lang="en-US" sz="1800" b="1" i="1">
                                  <a:latin typeface="Cambria Math" panose="02040503050406030204" pitchFamily="18" charset="0"/>
                                </a:rPr>
                                <m:t>𝑯</m:t>
                              </m:r>
                              <m:sSub>
                                <m:sSubPr>
                                  <m:ctrlPr>
                                    <a:rPr lang="en-US" sz="1800" b="1" i="1">
                                      <a:solidFill>
                                        <a:srgbClr val="836967"/>
                                      </a:solidFill>
                                      <a:latin typeface="Cambria Math" panose="02040503050406030204" pitchFamily="18" charset="0"/>
                                    </a:rPr>
                                  </m:ctrlPr>
                                </m:sSubPr>
                                <m:e>
                                  <m:r>
                                    <a:rPr lang="en-US" sz="1800" b="1" i="1">
                                      <a:latin typeface="Cambria Math" panose="02040503050406030204" pitchFamily="18" charset="0"/>
                                    </a:rPr>
                                    <m:t>𝑷</m:t>
                                  </m:r>
                                </m:e>
                                <m:sub>
                                  <m:r>
                                    <a:rPr lang="en-US" sz="1800" b="0" i="1">
                                      <a:latin typeface="Cambria Math" panose="02040503050406030204" pitchFamily="18" charset="0"/>
                                    </a:rPr>
                                    <m:t>𝑛</m:t>
                                  </m:r>
                                  <m:d>
                                    <m:dPr>
                                      <m:ctrlPr>
                                        <a:rPr lang="en-US" sz="1800" b="0" i="1">
                                          <a:latin typeface="Cambria Math" panose="02040503050406030204" pitchFamily="18" charset="0"/>
                                        </a:rPr>
                                      </m:ctrlPr>
                                    </m:dPr>
                                    <m:e>
                                      <m:r>
                                        <a:rPr lang="en-US" sz="1800" b="0" i="0">
                                          <a:latin typeface="Cambria Math" panose="02040503050406030204" pitchFamily="18" charset="0"/>
                                        </a:rPr>
                                        <m:t>−</m:t>
                                      </m:r>
                                    </m:e>
                                  </m:d>
                                </m:sub>
                              </m:sSub>
                              <m:sSup>
                                <m:sSupPr>
                                  <m:ctrlPr>
                                    <a:rPr lang="en-US" sz="1800" b="1" i="1">
                                      <a:solidFill>
                                        <a:srgbClr val="836967"/>
                                      </a:solidFill>
                                      <a:latin typeface="Cambria Math" panose="02040503050406030204" pitchFamily="18" charset="0"/>
                                    </a:rPr>
                                  </m:ctrlPr>
                                </m:sSupPr>
                                <m:e>
                                  <m:r>
                                    <a:rPr lang="en-US" sz="1800" b="1" i="1">
                                      <a:latin typeface="Cambria Math" panose="02040503050406030204" pitchFamily="18" charset="0"/>
                                    </a:rPr>
                                    <m:t>𝑯</m:t>
                                  </m:r>
                                </m:e>
                                <m:sup>
                                  <m:r>
                                    <a:rPr lang="en-US" sz="1800" b="1" i="1">
                                      <a:latin typeface="Cambria Math" panose="02040503050406030204" pitchFamily="18" charset="0"/>
                                    </a:rPr>
                                    <m:t>𝑻</m:t>
                                  </m:r>
                                </m:sup>
                              </m:sSup>
                              <m:r>
                                <a:rPr lang="en-US" sz="1800" b="0" i="0">
                                  <a:latin typeface="Cambria Math" panose="02040503050406030204" pitchFamily="18" charset="0"/>
                                </a:rPr>
                                <m:t>+</m:t>
                              </m:r>
                              <m:sSub>
                                <m:sSubPr>
                                  <m:ctrlPr>
                                    <a:rPr lang="en-US" sz="1800" b="0" i="1">
                                      <a:solidFill>
                                        <a:srgbClr val="836967"/>
                                      </a:solidFill>
                                      <a:latin typeface="Cambria Math" panose="02040503050406030204" pitchFamily="18" charset="0"/>
                                    </a:rPr>
                                  </m:ctrlPr>
                                </m:sSubPr>
                                <m:e>
                                  <m:r>
                                    <a:rPr lang="en-US" sz="1800" b="1" i="1">
                                      <a:latin typeface="Cambria Math" panose="02040503050406030204" pitchFamily="18" charset="0"/>
                                    </a:rPr>
                                    <m:t>𝑹</m:t>
                                  </m:r>
                                </m:e>
                                <m:sub>
                                  <m:r>
                                    <a:rPr lang="en-US" sz="1800" b="0" i="1">
                                      <a:latin typeface="Cambria Math" panose="02040503050406030204" pitchFamily="18" charset="0"/>
                                    </a:rPr>
                                    <m:t>𝑛</m:t>
                                  </m:r>
                                </m:sub>
                              </m:sSub>
                            </m:e>
                          </m:d>
                        </m:e>
                        <m:sup>
                          <m:r>
                            <a:rPr lang="en-US" sz="1800" b="0" i="0">
                              <a:latin typeface="Cambria Math" panose="02040503050406030204" pitchFamily="18" charset="0"/>
                            </a:rPr>
                            <m:t>−1</m:t>
                          </m:r>
                        </m:sup>
                      </m:sSup>
                    </m:oMath>
                  </m:oMathPara>
                </a14:m>
                <a:endParaRPr lang="en-US" sz="1800"/>
              </a:p>
            </p:txBody>
          </p:sp>
        </mc:Choice>
        <mc:Fallback xmlns="">
          <p:sp>
            <p:nvSpPr>
              <p:cNvPr id="35" name="TextBox 34">
                <a:extLst>
                  <a:ext uri="{FF2B5EF4-FFF2-40B4-BE49-F238E27FC236}">
                    <a16:creationId xmlns:a16="http://schemas.microsoft.com/office/drawing/2014/main" id="{720C337B-B67A-103C-A12F-484D0DE38B71}"/>
                  </a:ext>
                </a:extLst>
              </p:cNvPr>
              <p:cNvSpPr txBox="1">
                <a:spLocks noRot="1" noChangeAspect="1" noMove="1" noResize="1" noEditPoints="1" noAdjustHandles="1" noChangeArrowheads="1" noChangeShapeType="1" noTextEdit="1"/>
              </p:cNvSpPr>
              <p:nvPr/>
            </p:nvSpPr>
            <p:spPr>
              <a:xfrm>
                <a:off x="3981961" y="1296342"/>
                <a:ext cx="4228078" cy="462755"/>
              </a:xfrm>
              <a:prstGeom prst="rect">
                <a:avLst/>
              </a:prstGeom>
              <a:blipFill>
                <a:blip r:embed="rId7"/>
                <a:stretch>
                  <a:fillRect/>
                </a:stretch>
              </a:blipFill>
              <a:ln w="28575">
                <a:solidFill>
                  <a:srgbClr val="C00000"/>
                </a:solidFill>
              </a:ln>
            </p:spPr>
            <p:txBody>
              <a:bodyPr/>
              <a:lstStyle/>
              <a:p>
                <a:r>
                  <a:rPr lang="en-US">
                    <a:noFill/>
                  </a:rPr>
                  <a:t> </a:t>
                </a:r>
              </a:p>
            </p:txBody>
          </p:sp>
        </mc:Fallback>
      </mc:AlternateContent>
      <p:sp>
        <p:nvSpPr>
          <p:cNvPr id="36" name="Title 4">
            <a:extLst>
              <a:ext uri="{FF2B5EF4-FFF2-40B4-BE49-F238E27FC236}">
                <a16:creationId xmlns:a16="http://schemas.microsoft.com/office/drawing/2014/main" id="{123C580B-8BAA-0CB8-2971-5707EAC01196}"/>
              </a:ext>
            </a:extLst>
          </p:cNvPr>
          <p:cNvSpPr>
            <a:spLocks noGrp="1"/>
          </p:cNvSpPr>
          <p:nvPr>
            <p:ph type="title"/>
          </p:nvPr>
        </p:nvSpPr>
        <p:spPr>
          <a:xfrm>
            <a:off x="2906612" y="95396"/>
            <a:ext cx="6834288" cy="451739"/>
          </a:xfrm>
        </p:spPr>
        <p:txBody>
          <a:bodyPr>
            <a:noAutofit/>
          </a:bodyPr>
          <a:lstStyle/>
          <a:p>
            <a:pPr algn="ctr"/>
            <a:r>
              <a:rPr lang="vi-VN" sz="3600"/>
              <a:t>Giải thích ý nghĩa độ lợi Kalman </a:t>
            </a:r>
            <a:endParaRPr lang="en-US" sz="3600"/>
          </a:p>
        </p:txBody>
      </p:sp>
    </p:spTree>
    <p:extLst>
      <p:ext uri="{BB962C8B-B14F-4D97-AF65-F5344CB8AC3E}">
        <p14:creationId xmlns:p14="http://schemas.microsoft.com/office/powerpoint/2010/main" val="3524301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1267F90-5A23-65A7-B7CB-DD4472D99577}"/>
              </a:ext>
            </a:extLst>
          </p:cNvPr>
          <p:cNvPicPr>
            <a:picLocks noChangeAspect="1"/>
          </p:cNvPicPr>
          <p:nvPr/>
        </p:nvPicPr>
        <p:blipFill>
          <a:blip r:embed="rId3"/>
          <a:stretch>
            <a:fillRect/>
          </a:stretch>
        </p:blipFill>
        <p:spPr>
          <a:xfrm>
            <a:off x="2780353" y="1125296"/>
            <a:ext cx="6691486" cy="5262803"/>
          </a:xfrm>
          <a:prstGeom prst="rect">
            <a:avLst/>
          </a:prstGeom>
        </p:spPr>
      </p:pic>
      <p:sp>
        <p:nvSpPr>
          <p:cNvPr id="8" name="Title 4">
            <a:extLst>
              <a:ext uri="{FF2B5EF4-FFF2-40B4-BE49-F238E27FC236}">
                <a16:creationId xmlns:a16="http://schemas.microsoft.com/office/drawing/2014/main" id="{71529DBC-92FB-E264-6B78-BF2BEB534FB0}"/>
              </a:ext>
            </a:extLst>
          </p:cNvPr>
          <p:cNvSpPr>
            <a:spLocks noGrp="1"/>
          </p:cNvSpPr>
          <p:nvPr>
            <p:ph type="title"/>
          </p:nvPr>
        </p:nvSpPr>
        <p:spPr>
          <a:xfrm>
            <a:off x="2906612" y="95396"/>
            <a:ext cx="6834288" cy="451739"/>
          </a:xfrm>
        </p:spPr>
        <p:txBody>
          <a:bodyPr>
            <a:noAutofit/>
          </a:bodyPr>
          <a:lstStyle/>
          <a:p>
            <a:pPr algn="ctr"/>
            <a:r>
              <a:rPr lang="vi-VN" sz="3600"/>
              <a:t>Giải thích ý nghĩa Mahalanobis</a:t>
            </a:r>
            <a:endParaRPr lang="en-US" sz="3600"/>
          </a:p>
        </p:txBody>
      </p:sp>
    </p:spTree>
    <p:extLst>
      <p:ext uri="{BB962C8B-B14F-4D97-AF65-F5344CB8AC3E}">
        <p14:creationId xmlns:p14="http://schemas.microsoft.com/office/powerpoint/2010/main" val="2645692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id="{71529DBC-92FB-E264-6B78-BF2BEB534FB0}"/>
              </a:ext>
            </a:extLst>
          </p:cNvPr>
          <p:cNvSpPr>
            <a:spLocks noGrp="1"/>
          </p:cNvSpPr>
          <p:nvPr>
            <p:ph type="title"/>
          </p:nvPr>
        </p:nvSpPr>
        <p:spPr>
          <a:xfrm>
            <a:off x="2906612" y="95396"/>
            <a:ext cx="6834288" cy="451739"/>
          </a:xfrm>
        </p:spPr>
        <p:txBody>
          <a:bodyPr>
            <a:noAutofit/>
          </a:bodyPr>
          <a:lstStyle/>
          <a:p>
            <a:pPr algn="ctr"/>
            <a:r>
              <a:rPr lang="vi-VN" sz="3600"/>
              <a:t>Tập dữ liệu của Google</a:t>
            </a:r>
            <a:endParaRPr lang="en-US" sz="3600"/>
          </a:p>
        </p:txBody>
      </p:sp>
      <p:pic>
        <p:nvPicPr>
          <p:cNvPr id="2050" name="Picture 2">
            <a:extLst>
              <a:ext uri="{FF2B5EF4-FFF2-40B4-BE49-F238E27FC236}">
                <a16:creationId xmlns:a16="http://schemas.microsoft.com/office/drawing/2014/main" id="{416990BF-1607-111D-9E52-10676FE2B9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2083" y="1615440"/>
            <a:ext cx="5527834" cy="333756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2">
            <a:extLst>
              <a:ext uri="{FF2B5EF4-FFF2-40B4-BE49-F238E27FC236}">
                <a16:creationId xmlns:a16="http://schemas.microsoft.com/office/drawing/2014/main" id="{998F9443-3825-2D7C-1699-A8E32FBF00B9}"/>
              </a:ext>
            </a:extLst>
          </p:cNvPr>
          <p:cNvSpPr txBox="1"/>
          <p:nvPr/>
        </p:nvSpPr>
        <p:spPr>
          <a:xfrm>
            <a:off x="3879522" y="5011727"/>
            <a:ext cx="4888468"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400" i="1">
                <a:latin typeface="Lato" panose="020F0502020204030203" pitchFamily="34" charset="0"/>
                <a:ea typeface="Lato" panose="020F0502020204030203" pitchFamily="34" charset="0"/>
                <a:cs typeface="Lato" panose="020F0502020204030203" pitchFamily="34" charset="0"/>
              </a:rPr>
              <a:t>Các tập dữ liệu mà Google cung cấp</a:t>
            </a:r>
          </a:p>
        </p:txBody>
      </p:sp>
    </p:spTree>
    <p:extLst>
      <p:ext uri="{BB962C8B-B14F-4D97-AF65-F5344CB8AC3E}">
        <p14:creationId xmlns:p14="http://schemas.microsoft.com/office/powerpoint/2010/main" val="3832694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67697B-E2F6-452F-B4AF-9444ACC6F580}"/>
              </a:ext>
            </a:extLst>
          </p:cNvPr>
          <p:cNvSpPr>
            <a:spLocks noGrp="1"/>
          </p:cNvSpPr>
          <p:nvPr>
            <p:ph type="sldNum" sz="quarter" idx="12"/>
          </p:nvPr>
        </p:nvSpPr>
        <p:spPr/>
        <p:txBody>
          <a:bodyPr/>
          <a:lstStyle/>
          <a:p>
            <a:fld id="{9EA0BE3B-158A-4EDF-80DC-E394A0D1600F}" type="slidenum">
              <a:rPr lang="en-US" smtClean="0"/>
              <a:pPr/>
              <a:t>3</a:t>
            </a:fld>
            <a:endParaRPr lang="en-US" dirty="0"/>
          </a:p>
        </p:txBody>
      </p:sp>
      <p:grpSp>
        <p:nvGrpSpPr>
          <p:cNvPr id="13" name="Group 12">
            <a:extLst>
              <a:ext uri="{FF2B5EF4-FFF2-40B4-BE49-F238E27FC236}">
                <a16:creationId xmlns:a16="http://schemas.microsoft.com/office/drawing/2014/main" id="{EC614A01-910D-85AC-8D1D-5D33D353B453}"/>
              </a:ext>
            </a:extLst>
          </p:cNvPr>
          <p:cNvGrpSpPr/>
          <p:nvPr/>
        </p:nvGrpSpPr>
        <p:grpSpPr>
          <a:xfrm>
            <a:off x="4675510" y="2996350"/>
            <a:ext cx="7287435" cy="1169690"/>
            <a:chOff x="2588729" y="3375212"/>
            <a:chExt cx="7287435" cy="1169690"/>
          </a:xfrm>
        </p:grpSpPr>
        <p:sp>
          <p:nvSpPr>
            <p:cNvPr id="7" name="TextBox 6">
              <a:extLst>
                <a:ext uri="{FF2B5EF4-FFF2-40B4-BE49-F238E27FC236}">
                  <a16:creationId xmlns:a16="http://schemas.microsoft.com/office/drawing/2014/main" id="{FC6226D4-37D7-71EF-ECA0-EE49E73EBC96}"/>
                </a:ext>
              </a:extLst>
            </p:cNvPr>
            <p:cNvSpPr txBox="1"/>
            <p:nvPr/>
          </p:nvSpPr>
          <p:spPr>
            <a:xfrm>
              <a:off x="2588729" y="3529239"/>
              <a:ext cx="7287435" cy="1015663"/>
            </a:xfrm>
            <a:prstGeom prst="rect">
              <a:avLst/>
            </a:prstGeom>
            <a:noFill/>
            <a:ln>
              <a:solidFill>
                <a:srgbClr val="C02034"/>
              </a:solidFill>
            </a:ln>
          </p:spPr>
          <p:txBody>
            <a:bodyPr wrap="square">
              <a:spAutoFit/>
            </a:bodyPr>
            <a:lstStyle/>
            <a:p>
              <a:pPr algn="ctr"/>
              <a:r>
                <a:rPr lang="vi-VN" sz="6000" b="1">
                  <a:solidFill>
                    <a:srgbClr val="C02034"/>
                  </a:solidFill>
                  <a:latin typeface="Montserrat ExtraBold" panose="00000900000000000000" pitchFamily="2" charset="0"/>
                </a:rPr>
                <a:t>Tổng quan đề tài</a:t>
              </a:r>
              <a:endParaRPr lang="en-US" sz="6000" b="1">
                <a:solidFill>
                  <a:srgbClr val="C02034"/>
                </a:solidFill>
                <a:latin typeface="Montserrat ExtraBold" panose="00000900000000000000" pitchFamily="2" charset="0"/>
              </a:endParaRPr>
            </a:p>
          </p:txBody>
        </p:sp>
        <p:cxnSp>
          <p:nvCxnSpPr>
            <p:cNvPr id="9" name="Straight Connector 8">
              <a:extLst>
                <a:ext uri="{FF2B5EF4-FFF2-40B4-BE49-F238E27FC236}">
                  <a16:creationId xmlns:a16="http://schemas.microsoft.com/office/drawing/2014/main" id="{4D12CCED-8998-33D8-91EF-1C76714B4836}"/>
                </a:ext>
              </a:extLst>
            </p:cNvPr>
            <p:cNvCxnSpPr/>
            <p:nvPr/>
          </p:nvCxnSpPr>
          <p:spPr>
            <a:xfrm>
              <a:off x="5367789" y="3375212"/>
              <a:ext cx="1748118" cy="0"/>
            </a:xfrm>
            <a:prstGeom prst="line">
              <a:avLst/>
            </a:prstGeom>
            <a:ln w="28575">
              <a:solidFill>
                <a:srgbClr val="C02034"/>
              </a:solidFill>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258B56C2-D309-5BE6-3502-83234FF85603}"/>
              </a:ext>
            </a:extLst>
          </p:cNvPr>
          <p:cNvSpPr txBox="1"/>
          <p:nvPr/>
        </p:nvSpPr>
        <p:spPr>
          <a:xfrm>
            <a:off x="7523485" y="1457925"/>
            <a:ext cx="1610288" cy="1323439"/>
          </a:xfrm>
          <a:prstGeom prst="rect">
            <a:avLst/>
          </a:prstGeom>
          <a:solidFill>
            <a:srgbClr val="C02034"/>
          </a:solidFill>
        </p:spPr>
        <p:txBody>
          <a:bodyPr wrap="square">
            <a:spAutoFit/>
          </a:bodyPr>
          <a:lstStyle/>
          <a:p>
            <a:pPr algn="ctr"/>
            <a:r>
              <a:rPr lang="vi-VN" sz="8000">
                <a:solidFill>
                  <a:schemeClr val="bg1"/>
                </a:solidFill>
                <a:latin typeface="Montserrat ExtraBold" panose="00000900000000000000" pitchFamily="2" charset="0"/>
                <a:ea typeface="Open Sans SemiBold" panose="020B0706030804020204" pitchFamily="34" charset="0"/>
                <a:cs typeface="Open Sans SemiBold" panose="020B0706030804020204" pitchFamily="34" charset="0"/>
              </a:rPr>
              <a:t>01</a:t>
            </a:r>
            <a:endParaRPr lang="en-US" sz="8000" b="1">
              <a:solidFill>
                <a:schemeClr val="bg1"/>
              </a:solidFill>
              <a:latin typeface="Montserrat ExtraBold" panose="00000900000000000000" pitchFamily="2" charset="0"/>
            </a:endParaRPr>
          </a:p>
        </p:txBody>
      </p:sp>
    </p:spTree>
    <p:extLst>
      <p:ext uri="{BB962C8B-B14F-4D97-AF65-F5344CB8AC3E}">
        <p14:creationId xmlns:p14="http://schemas.microsoft.com/office/powerpoint/2010/main" val="2610500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4</a:t>
            </a:fld>
            <a:endParaRPr lang="en-US" dirty="0"/>
          </a:p>
        </p:txBody>
      </p:sp>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a:noAutofit/>
          </a:bodyPr>
          <a:lstStyle/>
          <a:p>
            <a:pPr algn="ctr"/>
            <a:r>
              <a:rPr lang="vi-VN" sz="3600"/>
              <a:t>Tổng quan đề tài</a:t>
            </a:r>
            <a:endParaRPr lang="en-US" sz="3600"/>
          </a:p>
        </p:txBody>
      </p:sp>
      <p:pic>
        <p:nvPicPr>
          <p:cNvPr id="1026" name="Picture 2">
            <a:extLst>
              <a:ext uri="{FF2B5EF4-FFF2-40B4-BE49-F238E27FC236}">
                <a16:creationId xmlns:a16="http://schemas.microsoft.com/office/drawing/2014/main" id="{AE92798B-5BEF-67B4-73DA-352A63DFE4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7473" y="3851850"/>
            <a:ext cx="3770337" cy="21544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4" name="Picture 3" descr="A hand holding a phone with a map on it&#10;&#10;Description automatically generated">
            <a:extLst>
              <a:ext uri="{FF2B5EF4-FFF2-40B4-BE49-F238E27FC236}">
                <a16:creationId xmlns:a16="http://schemas.microsoft.com/office/drawing/2014/main" id="{66E035C3-44DE-D469-27CB-1774F6120286}"/>
              </a:ext>
            </a:extLst>
          </p:cNvPr>
          <p:cNvPicPr>
            <a:picLocks noChangeAspect="1"/>
          </p:cNvPicPr>
          <p:nvPr/>
        </p:nvPicPr>
        <p:blipFill rotWithShape="1">
          <a:blip r:embed="rId4">
            <a:extLst>
              <a:ext uri="{28A0092B-C50C-407E-A947-70E740481C1C}">
                <a14:useLocalDpi xmlns:a14="http://schemas.microsoft.com/office/drawing/2010/main" val="0"/>
              </a:ext>
            </a:extLst>
          </a:blip>
          <a:srcRect b="13567"/>
          <a:stretch/>
        </p:blipFill>
        <p:spPr>
          <a:xfrm>
            <a:off x="6917474" y="1164563"/>
            <a:ext cx="3770336" cy="2216011"/>
          </a:xfrm>
          <a:prstGeom prst="rect">
            <a:avLst/>
          </a:prstGeom>
          <a:ln>
            <a:noFill/>
          </a:ln>
          <a:effectLst>
            <a:softEdge rad="112500"/>
          </a:effectLst>
        </p:spPr>
      </p:pic>
      <p:pic>
        <p:nvPicPr>
          <p:cNvPr id="6" name="Picture 5" descr="A set of banners with text&#10;&#10;Description automatically generated">
            <a:extLst>
              <a:ext uri="{FF2B5EF4-FFF2-40B4-BE49-F238E27FC236}">
                <a16:creationId xmlns:a16="http://schemas.microsoft.com/office/drawing/2014/main" id="{8D56E94B-B40B-0FC7-F200-7FB6CDCF9E0E}"/>
              </a:ext>
            </a:extLst>
          </p:cNvPr>
          <p:cNvPicPr>
            <a:picLocks noChangeAspect="1"/>
          </p:cNvPicPr>
          <p:nvPr/>
        </p:nvPicPr>
        <p:blipFill rotWithShape="1">
          <a:blip r:embed="rId5">
            <a:extLst>
              <a:ext uri="{28A0092B-C50C-407E-A947-70E740481C1C}">
                <a14:useLocalDpi xmlns:a14="http://schemas.microsoft.com/office/drawing/2010/main" val="0"/>
              </a:ext>
            </a:extLst>
          </a:blip>
          <a:srcRect l="-43" t="31214" r="42443" b="39608"/>
          <a:stretch/>
        </p:blipFill>
        <p:spPr>
          <a:xfrm>
            <a:off x="1429383" y="3851851"/>
            <a:ext cx="3845144" cy="2103648"/>
          </a:xfrm>
          <a:prstGeom prst="rect">
            <a:avLst/>
          </a:prstGeom>
          <a:ln>
            <a:noFill/>
          </a:ln>
          <a:effectLst>
            <a:softEdge rad="112500"/>
          </a:effectLst>
        </p:spPr>
      </p:pic>
      <p:pic>
        <p:nvPicPr>
          <p:cNvPr id="7" name="Picture 6">
            <a:extLst>
              <a:ext uri="{FF2B5EF4-FFF2-40B4-BE49-F238E27FC236}">
                <a16:creationId xmlns:a16="http://schemas.microsoft.com/office/drawing/2014/main" id="{45B529E1-C662-B3FD-24C8-D762724BFD98}"/>
              </a:ext>
            </a:extLst>
          </p:cNvPr>
          <p:cNvPicPr>
            <a:picLocks noChangeAspect="1"/>
          </p:cNvPicPr>
          <p:nvPr/>
        </p:nvPicPr>
        <p:blipFill rotWithShape="1">
          <a:blip r:embed="rId6">
            <a:extLst>
              <a:ext uri="{28A0092B-C50C-407E-A947-70E740481C1C}">
                <a14:useLocalDpi xmlns:a14="http://schemas.microsoft.com/office/drawing/2010/main" val="0"/>
              </a:ext>
            </a:extLst>
          </a:blip>
          <a:srcRect t="5994" b="18832"/>
          <a:stretch/>
        </p:blipFill>
        <p:spPr>
          <a:xfrm>
            <a:off x="1429384" y="1190234"/>
            <a:ext cx="3845144" cy="215633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935622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5</a:t>
            </a:fld>
            <a:endParaRPr lang="en-US" dirty="0"/>
          </a:p>
        </p:txBody>
      </p:sp>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a:noAutofit/>
          </a:bodyPr>
          <a:lstStyle/>
          <a:p>
            <a:pPr algn="ctr"/>
            <a:r>
              <a:rPr lang="vi-VN" sz="3600"/>
              <a:t>Tổng quan đề tài</a:t>
            </a:r>
            <a:endParaRPr lang="en-US" sz="3600"/>
          </a:p>
        </p:txBody>
      </p:sp>
      <p:sp>
        <p:nvSpPr>
          <p:cNvPr id="11" name="TextBox 10">
            <a:extLst>
              <a:ext uri="{FF2B5EF4-FFF2-40B4-BE49-F238E27FC236}">
                <a16:creationId xmlns:a16="http://schemas.microsoft.com/office/drawing/2014/main" id="{699E780C-5461-B7C0-628E-12B7E53096F5}"/>
              </a:ext>
            </a:extLst>
          </p:cNvPr>
          <p:cNvSpPr txBox="1"/>
          <p:nvPr/>
        </p:nvSpPr>
        <p:spPr>
          <a:xfrm>
            <a:off x="2008041" y="1449676"/>
            <a:ext cx="7931822" cy="2062103"/>
          </a:xfrm>
          <a:prstGeom prst="rect">
            <a:avLst/>
          </a:prstGeom>
          <a:noFill/>
        </p:spPr>
        <p:txBody>
          <a:bodyPr wrap="square">
            <a:spAutoFit/>
          </a:bodyPr>
          <a:lstStyle/>
          <a:p>
            <a:pPr algn="just"/>
            <a:r>
              <a:rPr lang="vi-VN" sz="3200" b="1">
                <a:solidFill>
                  <a:srgbClr val="E59C0A"/>
                </a:solidFill>
                <a:latin typeface="Lato" panose="020F0502020204030203" pitchFamily="34" charset="0"/>
                <a:ea typeface="Lato" panose="020F0502020204030203" pitchFamily="34" charset="0"/>
                <a:cs typeface="Lato" panose="020F0502020204030203" pitchFamily="34" charset="0"/>
              </a:rPr>
              <a:t>Các yếu tố ảnh hưởng tới độ chính xác:</a:t>
            </a:r>
          </a:p>
          <a:p>
            <a:pPr marL="800100" lvl="1" indent="-342900">
              <a:buFontTx/>
              <a:buChar char="-"/>
            </a:pPr>
            <a:r>
              <a:rPr lang="vi-VN" sz="2400">
                <a:latin typeface="Lato" panose="020F0502020204030203" pitchFamily="34" charset="0"/>
                <a:ea typeface="Lato" panose="020F0502020204030203" pitchFamily="34" charset="0"/>
                <a:cs typeface="Lato" panose="020F0502020204030203" pitchFamily="34" charset="0"/>
              </a:rPr>
              <a:t>Sai số đo lường</a:t>
            </a:r>
          </a:p>
          <a:p>
            <a:pPr marL="800100" lvl="1" indent="-342900">
              <a:buFontTx/>
              <a:buChar char="-"/>
            </a:pPr>
            <a:r>
              <a:rPr lang="vi-VN" sz="2400">
                <a:latin typeface="Lato" panose="020F0502020204030203" pitchFamily="34" charset="0"/>
                <a:ea typeface="Lato" panose="020F0502020204030203" pitchFamily="34" charset="0"/>
                <a:cs typeface="Lato" panose="020F0502020204030203" pitchFamily="34" charset="0"/>
              </a:rPr>
              <a:t>Điều kiện môi trường</a:t>
            </a:r>
          </a:p>
          <a:p>
            <a:pPr marL="800100" lvl="1" indent="-342900">
              <a:buFontTx/>
              <a:buChar char="-"/>
            </a:pPr>
            <a:r>
              <a:rPr lang="vi-VN" sz="2400">
                <a:latin typeface="Lato" panose="020F0502020204030203" pitchFamily="34" charset="0"/>
                <a:ea typeface="Lato" panose="020F0502020204030203" pitchFamily="34" charset="0"/>
                <a:cs typeface="Lato" panose="020F0502020204030203" pitchFamily="34" charset="0"/>
              </a:rPr>
              <a:t>Giới hạn của thiết bị và các thành phần nhiễu khác</a:t>
            </a:r>
          </a:p>
          <a:p>
            <a:pPr algn="just"/>
            <a:endParaRPr lang="en-US" sz="2400" b="1">
              <a:solidFill>
                <a:srgbClr val="E59C0A"/>
              </a:solidFill>
              <a:latin typeface="Lato" panose="020F0502020204030203" pitchFamily="34" charset="0"/>
              <a:ea typeface="Lato" panose="020F0502020204030203" pitchFamily="34" charset="0"/>
              <a:cs typeface="Lato" panose="020F0502020204030203" pitchFamily="34" charset="0"/>
            </a:endParaRPr>
          </a:p>
        </p:txBody>
      </p:sp>
      <p:grpSp>
        <p:nvGrpSpPr>
          <p:cNvPr id="8" name="Group 7">
            <a:extLst>
              <a:ext uri="{FF2B5EF4-FFF2-40B4-BE49-F238E27FC236}">
                <a16:creationId xmlns:a16="http://schemas.microsoft.com/office/drawing/2014/main" id="{97CF3B2A-6AED-640B-76AC-74A1C35031A2}"/>
              </a:ext>
            </a:extLst>
          </p:cNvPr>
          <p:cNvGrpSpPr/>
          <p:nvPr/>
        </p:nvGrpSpPr>
        <p:grpSpPr>
          <a:xfrm>
            <a:off x="2008041" y="3366217"/>
            <a:ext cx="9050987" cy="3371620"/>
            <a:chOff x="3725329" y="3120890"/>
            <a:chExt cx="9050987" cy="3371620"/>
          </a:xfrm>
        </p:grpSpPr>
        <p:sp>
          <p:nvSpPr>
            <p:cNvPr id="10" name="TextBox 9">
              <a:extLst>
                <a:ext uri="{FF2B5EF4-FFF2-40B4-BE49-F238E27FC236}">
                  <a16:creationId xmlns:a16="http://schemas.microsoft.com/office/drawing/2014/main" id="{39A8CF06-8AEF-4869-54FF-C4106FBA1F34}"/>
                </a:ext>
              </a:extLst>
            </p:cNvPr>
            <p:cNvSpPr txBox="1"/>
            <p:nvPr/>
          </p:nvSpPr>
          <p:spPr>
            <a:xfrm>
              <a:off x="4285233" y="3120890"/>
              <a:ext cx="8484273" cy="1015663"/>
            </a:xfrm>
            <a:prstGeom prst="rect">
              <a:avLst/>
            </a:prstGeom>
            <a:noFill/>
          </p:spPr>
          <p:txBody>
            <a:bodyPr wrap="square">
              <a:spAutoFit/>
            </a:bodyPr>
            <a:lstStyle/>
            <a:p>
              <a:r>
                <a:rPr lang="vi-VN" sz="3200" b="1">
                  <a:solidFill>
                    <a:srgbClr val="E59C0A"/>
                  </a:solidFill>
                  <a:latin typeface="Lato" panose="020F0502020204030203" pitchFamily="34" charset="0"/>
                  <a:ea typeface="Lato" panose="020F0502020204030203" pitchFamily="34" charset="0"/>
                  <a:cs typeface="Lato" panose="020F0502020204030203" pitchFamily="34" charset="0"/>
                </a:rPr>
                <a:t>Giải pháp: </a:t>
              </a:r>
            </a:p>
            <a:p>
              <a:r>
                <a:rPr lang="vi-VN" sz="2400">
                  <a:latin typeface="Lato" panose="020F0502020204030203" pitchFamily="34" charset="0"/>
                  <a:ea typeface="Lato" panose="020F0502020204030203" pitchFamily="34" charset="0"/>
                  <a:cs typeface="Lato" panose="020F0502020204030203" pitchFamily="34" charset="0"/>
                </a:rPr>
                <a:t>- Tăng</a:t>
              </a:r>
              <a:r>
                <a:rPr lang="vi-VN" sz="2400" i="0">
                  <a:effectLst/>
                  <a:latin typeface="Lato" panose="020F0502020204030203" pitchFamily="34" charset="0"/>
                  <a:ea typeface="Lato" panose="020F0502020204030203" pitchFamily="34" charset="0"/>
                  <a:cs typeface="Lato" panose="020F0502020204030203" pitchFamily="34" charset="0"/>
                </a:rPr>
                <a:t> </a:t>
              </a:r>
              <a:r>
                <a:rPr lang="vi-VN" sz="2800" b="1" i="0">
                  <a:solidFill>
                    <a:srgbClr val="C02034"/>
                  </a:solidFill>
                  <a:effectLst/>
                  <a:latin typeface="Lato" panose="020F0502020204030203" pitchFamily="34" charset="0"/>
                  <a:ea typeface="Lato" panose="020F0502020204030203" pitchFamily="34" charset="0"/>
                  <a:cs typeface="Lato" panose="020F0502020204030203" pitchFamily="34" charset="0"/>
                </a:rPr>
                <a:t>độ chính xác </a:t>
              </a:r>
              <a:r>
                <a:rPr lang="vi-VN" sz="2400" b="0" i="0">
                  <a:effectLst/>
                  <a:latin typeface="Lato" panose="020F0502020204030203" pitchFamily="34" charset="0"/>
                  <a:ea typeface="Lato" panose="020F0502020204030203" pitchFamily="34" charset="0"/>
                  <a:cs typeface="Lato" panose="020F0502020204030203" pitchFamily="34" charset="0"/>
                </a:rPr>
                <a:t>của tọa độ</a:t>
              </a:r>
              <a:endParaRPr lang="en-US">
                <a:latin typeface="Lato" panose="020F0502020204030203" pitchFamily="34" charset="0"/>
                <a:ea typeface="Lato" panose="020F0502020204030203" pitchFamily="34" charset="0"/>
                <a:cs typeface="Lato" panose="020F0502020204030203" pitchFamily="34" charset="0"/>
              </a:endParaRPr>
            </a:p>
          </p:txBody>
        </p:sp>
        <p:sp>
          <p:nvSpPr>
            <p:cNvPr id="14" name="TextBox 13">
              <a:extLst>
                <a:ext uri="{FF2B5EF4-FFF2-40B4-BE49-F238E27FC236}">
                  <a16:creationId xmlns:a16="http://schemas.microsoft.com/office/drawing/2014/main" id="{B9857334-60F0-B836-56B2-36B23E3EA6C1}"/>
                </a:ext>
              </a:extLst>
            </p:cNvPr>
            <p:cNvSpPr txBox="1"/>
            <p:nvPr/>
          </p:nvSpPr>
          <p:spPr>
            <a:xfrm>
              <a:off x="4292043" y="4368852"/>
              <a:ext cx="8484273" cy="2123658"/>
            </a:xfrm>
            <a:prstGeom prst="rect">
              <a:avLst/>
            </a:prstGeom>
            <a:noFill/>
          </p:spPr>
          <p:txBody>
            <a:bodyPr wrap="square">
              <a:spAutoFit/>
            </a:bodyPr>
            <a:lstStyle/>
            <a:p>
              <a:r>
                <a:rPr lang="vi-VN" sz="3200" b="1">
                  <a:solidFill>
                    <a:srgbClr val="E59C0A"/>
                  </a:solidFill>
                  <a:latin typeface="Lato" panose="020F0502020204030203" pitchFamily="34" charset="0"/>
                  <a:ea typeface="Lato" panose="020F0502020204030203" pitchFamily="34" charset="0"/>
                  <a:cs typeface="Lato" panose="020F0502020204030203" pitchFamily="34" charset="0"/>
                </a:rPr>
                <a:t>Mục tiêu:</a:t>
              </a:r>
            </a:p>
            <a:p>
              <a:r>
                <a:rPr lang="vi-VN" sz="2400">
                  <a:latin typeface="Lato" panose="020F0502020204030203" pitchFamily="34" charset="0"/>
                  <a:ea typeface="Lato" panose="020F0502020204030203" pitchFamily="34" charset="0"/>
                  <a:cs typeface="Lato" panose="020F0502020204030203" pitchFamily="34" charset="0"/>
                </a:rPr>
                <a:t>- Sử dụng phần mềm, các thuật toán </a:t>
              </a:r>
            </a:p>
            <a:p>
              <a:r>
                <a:rPr lang="vi-VN" sz="2400">
                  <a:latin typeface="Lato" panose="020F0502020204030203" pitchFamily="34" charset="0"/>
                  <a:ea typeface="Lato" panose="020F0502020204030203" pitchFamily="34" charset="0"/>
                  <a:cs typeface="Lato" panose="020F0502020204030203" pitchFamily="34" charset="0"/>
                </a:rPr>
                <a:t>-</a:t>
              </a:r>
              <a:r>
                <a:rPr lang="vi-VN" sz="2400" b="1">
                  <a:latin typeface="Lato" panose="020F0502020204030203" pitchFamily="34" charset="0"/>
                  <a:ea typeface="Lato" panose="020F0502020204030203" pitchFamily="34" charset="0"/>
                  <a:cs typeface="Lato" panose="020F0502020204030203" pitchFamily="34" charset="0"/>
                </a:rPr>
                <a:t> </a:t>
              </a:r>
              <a:r>
                <a:rPr lang="vi-VN" sz="2400">
                  <a:latin typeface="Lato" panose="020F0502020204030203" pitchFamily="34" charset="0"/>
                  <a:ea typeface="Lato" panose="020F0502020204030203" pitchFamily="34" charset="0"/>
                  <a:cs typeface="Lato" panose="020F0502020204030203" pitchFamily="34" charset="0"/>
                </a:rPr>
                <a:t>Giảm sai số định vị xuống </a:t>
              </a:r>
              <a:r>
                <a:rPr lang="vi-VN" sz="2800" b="1">
                  <a:solidFill>
                    <a:srgbClr val="C00000"/>
                  </a:solidFill>
                  <a:latin typeface="Lato" panose="020F0502020204030203" pitchFamily="34" charset="0"/>
                  <a:ea typeface="Lato" panose="020F0502020204030203" pitchFamily="34" charset="0"/>
                  <a:cs typeface="Lato" panose="020F0502020204030203" pitchFamily="34" charset="0"/>
                </a:rPr>
                <a:t>1 - 2 mét </a:t>
              </a:r>
              <a:endParaRPr lang="vi-VN" sz="2400" b="1">
                <a:solidFill>
                  <a:srgbClr val="C00000"/>
                </a:solidFill>
                <a:latin typeface="Lato" panose="020F0502020204030203" pitchFamily="34" charset="0"/>
                <a:ea typeface="Lato" panose="020F0502020204030203" pitchFamily="34" charset="0"/>
                <a:cs typeface="Lato" panose="020F0502020204030203" pitchFamily="34" charset="0"/>
              </a:endParaRPr>
            </a:p>
            <a:p>
              <a:br>
                <a:rPr lang="vi-VN" sz="2400">
                  <a:solidFill>
                    <a:srgbClr val="C02034"/>
                  </a:solidFill>
                  <a:latin typeface="Lato" panose="020F0502020204030203" pitchFamily="34" charset="0"/>
                  <a:ea typeface="Lato" panose="020F0502020204030203" pitchFamily="34" charset="0"/>
                  <a:cs typeface="Lato" panose="020F0502020204030203" pitchFamily="34" charset="0"/>
                </a:rPr>
              </a:br>
              <a:endParaRPr lang="en-US" sz="2400">
                <a:solidFill>
                  <a:srgbClr val="C02034"/>
                </a:solidFill>
                <a:latin typeface="Lato" panose="020F0502020204030203" pitchFamily="34" charset="0"/>
                <a:ea typeface="Lato" panose="020F0502020204030203" pitchFamily="34" charset="0"/>
                <a:cs typeface="Lato" panose="020F0502020204030203" pitchFamily="34" charset="0"/>
              </a:endParaRPr>
            </a:p>
          </p:txBody>
        </p:sp>
        <p:pic>
          <p:nvPicPr>
            <p:cNvPr id="12" name="Graphic 11" descr="Lights On with solid fill">
              <a:extLst>
                <a:ext uri="{FF2B5EF4-FFF2-40B4-BE49-F238E27FC236}">
                  <a16:creationId xmlns:a16="http://schemas.microsoft.com/office/drawing/2014/main" id="{4FB86B3A-EC1A-3411-AD01-0B0C03751BE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25329" y="3120890"/>
              <a:ext cx="566714" cy="566714"/>
            </a:xfrm>
            <a:prstGeom prst="rect">
              <a:avLst/>
            </a:prstGeom>
          </p:spPr>
        </p:pic>
        <p:pic>
          <p:nvPicPr>
            <p:cNvPr id="15" name="Graphic 14" descr="Bullseye with solid fill">
              <a:extLst>
                <a:ext uri="{FF2B5EF4-FFF2-40B4-BE49-F238E27FC236}">
                  <a16:creationId xmlns:a16="http://schemas.microsoft.com/office/drawing/2014/main" id="{567CAA66-6B7E-EA4C-2F13-9A4CBE81379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25329" y="4368852"/>
              <a:ext cx="566714" cy="566714"/>
            </a:xfrm>
            <a:prstGeom prst="rect">
              <a:avLst/>
            </a:prstGeom>
          </p:spPr>
        </p:pic>
      </p:grpSp>
    </p:spTree>
    <p:extLst>
      <p:ext uri="{BB962C8B-B14F-4D97-AF65-F5344CB8AC3E}">
        <p14:creationId xmlns:p14="http://schemas.microsoft.com/office/powerpoint/2010/main" val="3333973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6</a:t>
            </a:fld>
            <a:endParaRPr lang="en-US" dirty="0"/>
          </a:p>
        </p:txBody>
      </p:sp>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a:noAutofit/>
          </a:bodyPr>
          <a:lstStyle/>
          <a:p>
            <a:pPr algn="ctr"/>
            <a:r>
              <a:rPr lang="vi-VN" sz="3600"/>
              <a:t>Tổng quan đề tài</a:t>
            </a:r>
            <a:endParaRPr lang="en-US" sz="3600"/>
          </a:p>
        </p:txBody>
      </p:sp>
      <p:graphicFrame>
        <p:nvGraphicFramePr>
          <p:cNvPr id="9" name="Table 8">
            <a:extLst>
              <a:ext uri="{FF2B5EF4-FFF2-40B4-BE49-F238E27FC236}">
                <a16:creationId xmlns:a16="http://schemas.microsoft.com/office/drawing/2014/main" id="{9CB69252-E4F8-A9AA-EF8E-603EE102D643}"/>
              </a:ext>
            </a:extLst>
          </p:cNvPr>
          <p:cNvGraphicFramePr>
            <a:graphicFrameLocks noGrp="1"/>
          </p:cNvGraphicFramePr>
          <p:nvPr>
            <p:extLst>
              <p:ext uri="{D42A27DB-BD31-4B8C-83A1-F6EECF244321}">
                <p14:modId xmlns:p14="http://schemas.microsoft.com/office/powerpoint/2010/main" val="1709326633"/>
              </p:ext>
            </p:extLst>
          </p:nvPr>
        </p:nvGraphicFramePr>
        <p:xfrm>
          <a:off x="564350" y="1703349"/>
          <a:ext cx="11063300" cy="3964670"/>
        </p:xfrm>
        <a:graphic>
          <a:graphicData uri="http://schemas.openxmlformats.org/drawingml/2006/table">
            <a:tbl>
              <a:tblPr firstRow="1" bandRow="1">
                <a:tableStyleId>{5940675A-B579-460E-94D1-54222C63F5DA}</a:tableStyleId>
              </a:tblPr>
              <a:tblGrid>
                <a:gridCol w="3296003">
                  <a:extLst>
                    <a:ext uri="{9D8B030D-6E8A-4147-A177-3AD203B41FA5}">
                      <a16:colId xmlns:a16="http://schemas.microsoft.com/office/drawing/2014/main" val="2835230445"/>
                    </a:ext>
                  </a:extLst>
                </a:gridCol>
                <a:gridCol w="7767297">
                  <a:extLst>
                    <a:ext uri="{9D8B030D-6E8A-4147-A177-3AD203B41FA5}">
                      <a16:colId xmlns:a16="http://schemas.microsoft.com/office/drawing/2014/main" val="2428554190"/>
                    </a:ext>
                  </a:extLst>
                </a:gridCol>
              </a:tblGrid>
              <a:tr h="659696">
                <a:tc>
                  <a:txBody>
                    <a:bodyPr/>
                    <a:lstStyle/>
                    <a:p>
                      <a:pPr algn="ctr">
                        <a:lnSpc>
                          <a:spcPct val="130000"/>
                        </a:lnSpc>
                        <a:spcBef>
                          <a:spcPts val="1800"/>
                        </a:spcBef>
                      </a:pPr>
                      <a:r>
                        <a:rPr lang="vi-VN" sz="2800" b="1">
                          <a:latin typeface="Lato" panose="020F0502020204030203" pitchFamily="34" charset="0"/>
                          <a:ea typeface="Lato" panose="020F0502020204030203" pitchFamily="34" charset="0"/>
                          <a:cs typeface="Lato" panose="020F0502020204030203" pitchFamily="34" charset="0"/>
                        </a:rPr>
                        <a:t>Tên thành viên</a:t>
                      </a:r>
                      <a:endParaRPr lang="en-US" sz="2800" b="1">
                        <a:latin typeface="Lato" panose="020F0502020204030203" pitchFamily="34" charset="0"/>
                        <a:ea typeface="Lato" panose="020F0502020204030203" pitchFamily="34" charset="0"/>
                        <a:cs typeface="Lato" panose="020F0502020204030203" pitchFamily="34" charset="0"/>
                      </a:endParaRPr>
                    </a:p>
                  </a:txBody>
                  <a:tcPr>
                    <a:solidFill>
                      <a:schemeClr val="accent4">
                        <a:lumMod val="40000"/>
                        <a:lumOff val="60000"/>
                      </a:schemeClr>
                    </a:solidFill>
                  </a:tcPr>
                </a:tc>
                <a:tc>
                  <a:txBody>
                    <a:bodyPr/>
                    <a:lstStyle/>
                    <a:p>
                      <a:pPr algn="ctr">
                        <a:lnSpc>
                          <a:spcPct val="130000"/>
                        </a:lnSpc>
                        <a:spcBef>
                          <a:spcPts val="1800"/>
                        </a:spcBef>
                      </a:pPr>
                      <a:r>
                        <a:rPr lang="vi-VN" sz="2800" b="1">
                          <a:latin typeface="Lato" panose="020F0502020204030203" pitchFamily="34" charset="0"/>
                          <a:ea typeface="Lato" panose="020F0502020204030203" pitchFamily="34" charset="0"/>
                          <a:cs typeface="Lato" panose="020F0502020204030203" pitchFamily="34" charset="0"/>
                        </a:rPr>
                        <a:t>Đóng góp cho đề tài</a:t>
                      </a:r>
                      <a:endParaRPr lang="en-US" sz="2800" b="1">
                        <a:latin typeface="Lato" panose="020F0502020204030203" pitchFamily="34" charset="0"/>
                        <a:ea typeface="Lato" panose="020F0502020204030203" pitchFamily="34" charset="0"/>
                        <a:cs typeface="Lato" panose="020F0502020204030203" pitchFamily="34" charset="0"/>
                      </a:endParaRPr>
                    </a:p>
                  </a:txBody>
                  <a:tcPr>
                    <a:solidFill>
                      <a:schemeClr val="accent4">
                        <a:lumMod val="40000"/>
                        <a:lumOff val="60000"/>
                      </a:schemeClr>
                    </a:solidFill>
                  </a:tcPr>
                </a:tc>
                <a:extLst>
                  <a:ext uri="{0D108BD9-81ED-4DB2-BD59-A6C34878D82A}">
                    <a16:rowId xmlns:a16="http://schemas.microsoft.com/office/drawing/2014/main" val="2222816614"/>
                  </a:ext>
                </a:extLst>
              </a:tr>
              <a:tr h="613922">
                <a:tc>
                  <a:txBody>
                    <a:bodyPr/>
                    <a:lstStyle/>
                    <a:p>
                      <a:pPr marL="91440">
                        <a:spcBef>
                          <a:spcPts val="1200"/>
                        </a:spcBef>
                        <a:spcAft>
                          <a:spcPts val="600"/>
                        </a:spcAft>
                      </a:pPr>
                      <a:r>
                        <a:rPr lang="vi-VN" sz="2000">
                          <a:latin typeface="Lato" panose="020F0502020204030203" pitchFamily="34" charset="0"/>
                          <a:ea typeface="Lato" panose="020F0502020204030203" pitchFamily="34" charset="0"/>
                          <a:cs typeface="Lato" panose="020F0502020204030203" pitchFamily="34" charset="0"/>
                        </a:rPr>
                        <a:t>Phạm Thị Xuân Mai</a:t>
                      </a:r>
                      <a:endParaRPr lang="en-US" sz="2000">
                        <a:latin typeface="Lato" panose="020F0502020204030203" pitchFamily="34" charset="0"/>
                        <a:ea typeface="Lato" panose="020F0502020204030203" pitchFamily="34" charset="0"/>
                        <a:cs typeface="Lato" panose="020F0502020204030203" pitchFamily="34" charset="0"/>
                      </a:endParaRPr>
                    </a:p>
                  </a:txBody>
                  <a:tcPr/>
                </a:tc>
                <a:tc>
                  <a:txBody>
                    <a:bodyPr/>
                    <a:lstStyle/>
                    <a:p>
                      <a:pPr marL="91440" marR="0" lvl="0" indent="0" algn="l" defTabSz="914400" rtl="0" eaLnBrk="1" fontAlgn="auto" latinLnBrk="0" hangingPunct="1">
                        <a:lnSpc>
                          <a:spcPct val="100000"/>
                        </a:lnSpc>
                        <a:spcBef>
                          <a:spcPts val="1200"/>
                        </a:spcBef>
                        <a:spcAft>
                          <a:spcPts val="600"/>
                        </a:spcAft>
                        <a:buClrTx/>
                        <a:buSzTx/>
                        <a:buFontTx/>
                        <a:buNone/>
                        <a:tabLst/>
                        <a:defRPr/>
                      </a:pPr>
                      <a:r>
                        <a:rPr lang="vi-VN" sz="2000">
                          <a:latin typeface="Lato" panose="020F0502020204030203" pitchFamily="34" charset="0"/>
                          <a:ea typeface="Lato" panose="020F0502020204030203" pitchFamily="34" charset="0"/>
                          <a:cs typeface="Lato" panose="020F0502020204030203" pitchFamily="34" charset="0"/>
                        </a:rPr>
                        <a:t>Thiết kế và triển khai khối thu thập dữ liệu và tính toán khoảng giả.</a:t>
                      </a:r>
                      <a:endParaRPr lang="en-US" sz="2000">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3922157192"/>
                  </a:ext>
                </a:extLst>
              </a:tr>
              <a:tr h="641284">
                <a:tc>
                  <a:txBody>
                    <a:bodyPr/>
                    <a:lstStyle/>
                    <a:p>
                      <a:pPr marL="91440">
                        <a:spcBef>
                          <a:spcPts val="1200"/>
                        </a:spcBef>
                        <a:spcAft>
                          <a:spcPts val="600"/>
                        </a:spcAft>
                      </a:pPr>
                      <a:r>
                        <a:rPr lang="vi-VN" sz="2000">
                          <a:latin typeface="Lato" panose="020F0502020204030203" pitchFamily="34" charset="0"/>
                          <a:ea typeface="Lato" panose="020F0502020204030203" pitchFamily="34" charset="0"/>
                          <a:cs typeface="Lato" panose="020F0502020204030203" pitchFamily="34" charset="0"/>
                        </a:rPr>
                        <a:t>Trần Minh Đức</a:t>
                      </a:r>
                      <a:endParaRPr lang="en-US" sz="2000">
                        <a:latin typeface="Lato" panose="020F0502020204030203" pitchFamily="34" charset="0"/>
                        <a:ea typeface="Lato" panose="020F0502020204030203" pitchFamily="34" charset="0"/>
                        <a:cs typeface="Lato" panose="020F0502020204030203" pitchFamily="34" charset="0"/>
                      </a:endParaRPr>
                    </a:p>
                  </a:txBody>
                  <a:tcPr/>
                </a:tc>
                <a:tc>
                  <a:txBody>
                    <a:bodyPr/>
                    <a:lstStyle/>
                    <a:p>
                      <a:pPr marL="91440" marR="0" lvl="0" indent="0" algn="l" defTabSz="914400" rtl="0" eaLnBrk="1" fontAlgn="auto" latinLnBrk="0" hangingPunct="1">
                        <a:lnSpc>
                          <a:spcPct val="100000"/>
                        </a:lnSpc>
                        <a:spcBef>
                          <a:spcPts val="1200"/>
                        </a:spcBef>
                        <a:spcAft>
                          <a:spcPts val="600"/>
                        </a:spcAft>
                        <a:buClrTx/>
                        <a:buSzTx/>
                        <a:buFontTx/>
                        <a:buNone/>
                        <a:tabLst/>
                        <a:defRPr/>
                      </a:pPr>
                      <a:r>
                        <a:rPr lang="vi-VN" sz="2000">
                          <a:latin typeface="Lato" panose="020F0502020204030203" pitchFamily="34" charset="0"/>
                          <a:ea typeface="Lato" panose="020F0502020204030203" pitchFamily="34" charset="0"/>
                          <a:cs typeface="Lato" panose="020F0502020204030203" pitchFamily="34" charset="0"/>
                        </a:rPr>
                        <a:t>Thiết kế và triển khai khối tính toán dữ liệu vệ tinh.</a:t>
                      </a:r>
                      <a:endParaRPr lang="en-US" sz="2000">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209549781"/>
                  </a:ext>
                </a:extLst>
              </a:tr>
              <a:tr h="683256">
                <a:tc>
                  <a:txBody>
                    <a:bodyPr/>
                    <a:lstStyle/>
                    <a:p>
                      <a:pPr marL="91440">
                        <a:spcBef>
                          <a:spcPts val="1200"/>
                        </a:spcBef>
                        <a:spcAft>
                          <a:spcPts val="600"/>
                        </a:spcAft>
                      </a:pPr>
                      <a:r>
                        <a:rPr lang="vi-VN" sz="2000">
                          <a:latin typeface="Lato" panose="020F0502020204030203" pitchFamily="34" charset="0"/>
                          <a:ea typeface="Lato" panose="020F0502020204030203" pitchFamily="34" charset="0"/>
                          <a:cs typeface="Lato" panose="020F0502020204030203" pitchFamily="34" charset="0"/>
                        </a:rPr>
                        <a:t>Phạm Hồng Thi</a:t>
                      </a:r>
                      <a:endParaRPr lang="en-US" sz="2000">
                        <a:latin typeface="Lato" panose="020F0502020204030203" pitchFamily="34" charset="0"/>
                        <a:ea typeface="Lato" panose="020F0502020204030203" pitchFamily="34" charset="0"/>
                        <a:cs typeface="Lato" panose="020F0502020204030203" pitchFamily="34" charset="0"/>
                      </a:endParaRPr>
                    </a:p>
                  </a:txBody>
                  <a:tcPr/>
                </a:tc>
                <a:tc>
                  <a:txBody>
                    <a:bodyPr/>
                    <a:lstStyle/>
                    <a:p>
                      <a:pPr marL="91440">
                        <a:spcBef>
                          <a:spcPts val="1200"/>
                        </a:spcBef>
                        <a:spcAft>
                          <a:spcPts val="600"/>
                        </a:spcAft>
                      </a:pPr>
                      <a:r>
                        <a:rPr lang="vi-VN" sz="2000">
                          <a:latin typeface="Lato" panose="020F0502020204030203" pitchFamily="34" charset="0"/>
                          <a:ea typeface="Lato" panose="020F0502020204030203" pitchFamily="34" charset="0"/>
                          <a:cs typeface="Lato" panose="020F0502020204030203" pitchFamily="34" charset="0"/>
                        </a:rPr>
                        <a:t>Thiết kế và triển khai khối Weighted Least Squares(WLS ).</a:t>
                      </a:r>
                      <a:endParaRPr lang="en-US" sz="2000">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1839532342"/>
                  </a:ext>
                </a:extLst>
              </a:tr>
              <a:tr h="683256">
                <a:tc>
                  <a:txBody>
                    <a:bodyPr/>
                    <a:lstStyle/>
                    <a:p>
                      <a:pPr marL="91440">
                        <a:spcBef>
                          <a:spcPts val="1200"/>
                        </a:spcBef>
                        <a:spcAft>
                          <a:spcPts val="600"/>
                        </a:spcAft>
                      </a:pPr>
                      <a:r>
                        <a:rPr lang="vi-VN" sz="2000">
                          <a:solidFill>
                            <a:schemeClr val="bg1"/>
                          </a:solidFill>
                          <a:latin typeface="Lato" panose="020F0502020204030203" pitchFamily="34" charset="0"/>
                          <a:ea typeface="Lato" panose="020F0502020204030203" pitchFamily="34" charset="0"/>
                          <a:cs typeface="Lato" panose="020F0502020204030203" pitchFamily="34" charset="0"/>
                        </a:rPr>
                        <a:t>Lê Thành Luân</a:t>
                      </a:r>
                      <a:endParaRPr lang="en-US" sz="2000">
                        <a:solidFill>
                          <a:schemeClr val="bg1"/>
                        </a:solidFill>
                        <a:latin typeface="Lato" panose="020F0502020204030203" pitchFamily="34" charset="0"/>
                        <a:ea typeface="Lato" panose="020F0502020204030203" pitchFamily="34" charset="0"/>
                        <a:cs typeface="Lato" panose="020F0502020204030203" pitchFamily="34" charset="0"/>
                      </a:endParaRPr>
                    </a:p>
                  </a:txBody>
                  <a:tcPr>
                    <a:solidFill>
                      <a:srgbClr val="C02034"/>
                    </a:solidFill>
                  </a:tcPr>
                </a:tc>
                <a:tc>
                  <a:txBody>
                    <a:bodyPr/>
                    <a:lstStyle/>
                    <a:p>
                      <a:pPr marL="91440" marR="0" lvl="0" indent="0" algn="l" defTabSz="914400" rtl="0" eaLnBrk="1" fontAlgn="auto" latinLnBrk="0" hangingPunct="1">
                        <a:lnSpc>
                          <a:spcPct val="100000"/>
                        </a:lnSpc>
                        <a:spcBef>
                          <a:spcPts val="1200"/>
                        </a:spcBef>
                        <a:spcAft>
                          <a:spcPts val="600"/>
                        </a:spcAft>
                        <a:buClrTx/>
                        <a:buSzTx/>
                        <a:buFontTx/>
                        <a:buNone/>
                        <a:tabLst/>
                        <a:defRPr/>
                      </a:pPr>
                      <a:r>
                        <a:rPr lang="vi-VN" sz="2000">
                          <a:solidFill>
                            <a:schemeClr val="bg1"/>
                          </a:solidFill>
                          <a:latin typeface="Lato" panose="020F0502020204030203" pitchFamily="34" charset="0"/>
                          <a:ea typeface="Lato" panose="020F0502020204030203" pitchFamily="34" charset="0"/>
                          <a:cs typeface="Lato" panose="020F0502020204030203" pitchFamily="34" charset="0"/>
                        </a:rPr>
                        <a:t>Thiết kế và triển khai khối Kalman Filter(KF).</a:t>
                      </a:r>
                      <a:endParaRPr lang="en-US" sz="2000">
                        <a:solidFill>
                          <a:schemeClr val="bg1"/>
                        </a:solidFill>
                        <a:latin typeface="Lato" panose="020F0502020204030203" pitchFamily="34" charset="0"/>
                        <a:ea typeface="Lato" panose="020F0502020204030203" pitchFamily="34" charset="0"/>
                        <a:cs typeface="Lato" panose="020F0502020204030203" pitchFamily="34" charset="0"/>
                      </a:endParaRPr>
                    </a:p>
                  </a:txBody>
                  <a:tcPr>
                    <a:solidFill>
                      <a:srgbClr val="C02034"/>
                    </a:solidFill>
                  </a:tcPr>
                </a:tc>
                <a:extLst>
                  <a:ext uri="{0D108BD9-81ED-4DB2-BD59-A6C34878D82A}">
                    <a16:rowId xmlns:a16="http://schemas.microsoft.com/office/drawing/2014/main" val="2807630969"/>
                  </a:ext>
                </a:extLst>
              </a:tr>
              <a:tr h="683256">
                <a:tc>
                  <a:txBody>
                    <a:bodyPr/>
                    <a:lstStyle/>
                    <a:p>
                      <a:pPr marL="91440">
                        <a:spcBef>
                          <a:spcPts val="1200"/>
                        </a:spcBef>
                        <a:spcAft>
                          <a:spcPts val="600"/>
                        </a:spcAft>
                      </a:pPr>
                      <a:r>
                        <a:rPr lang="vi-VN" sz="2000">
                          <a:latin typeface="Lato" panose="020F0502020204030203" pitchFamily="34" charset="0"/>
                          <a:ea typeface="Lato" panose="020F0502020204030203" pitchFamily="34" charset="0"/>
                          <a:cs typeface="Lato" panose="020F0502020204030203" pitchFamily="34" charset="0"/>
                        </a:rPr>
                        <a:t>Hà Văn Đức</a:t>
                      </a:r>
                      <a:endParaRPr lang="en-US" sz="2000">
                        <a:latin typeface="Lato" panose="020F0502020204030203" pitchFamily="34" charset="0"/>
                        <a:ea typeface="Lato" panose="020F0502020204030203" pitchFamily="34" charset="0"/>
                        <a:cs typeface="Lato" panose="020F0502020204030203" pitchFamily="34" charset="0"/>
                      </a:endParaRPr>
                    </a:p>
                  </a:txBody>
                  <a:tcPr/>
                </a:tc>
                <a:tc>
                  <a:txBody>
                    <a:bodyPr/>
                    <a:lstStyle/>
                    <a:p>
                      <a:pPr marL="91440" marR="0" lvl="0" indent="0" algn="l" defTabSz="914400" rtl="0" eaLnBrk="1" fontAlgn="auto" latinLnBrk="0" hangingPunct="1">
                        <a:lnSpc>
                          <a:spcPct val="100000"/>
                        </a:lnSpc>
                        <a:spcBef>
                          <a:spcPts val="1200"/>
                        </a:spcBef>
                        <a:spcAft>
                          <a:spcPts val="600"/>
                        </a:spcAft>
                        <a:buClrTx/>
                        <a:buSzTx/>
                        <a:buFontTx/>
                        <a:buNone/>
                        <a:tabLst/>
                        <a:defRPr/>
                      </a:pPr>
                      <a:r>
                        <a:rPr lang="vi-VN" sz="2000">
                          <a:latin typeface="Lato" panose="020F0502020204030203" pitchFamily="34" charset="0"/>
                          <a:ea typeface="Lato" panose="020F0502020204030203" pitchFamily="34" charset="0"/>
                          <a:cs typeface="Lato" panose="020F0502020204030203" pitchFamily="34" charset="0"/>
                        </a:rPr>
                        <a:t>Thiết kế và triển khai khối (Real-time Kinematic) RTK.</a:t>
                      </a:r>
                      <a:endParaRPr lang="en-US" sz="2000">
                        <a:latin typeface="Lato" panose="020F0502020204030203" pitchFamily="34" charset="0"/>
                        <a:ea typeface="Lato" panose="020F0502020204030203" pitchFamily="34" charset="0"/>
                        <a:cs typeface="Lato" panose="020F0502020204030203" pitchFamily="34" charset="0"/>
                      </a:endParaRPr>
                    </a:p>
                  </a:txBody>
                  <a:tcPr/>
                </a:tc>
                <a:extLst>
                  <a:ext uri="{0D108BD9-81ED-4DB2-BD59-A6C34878D82A}">
                    <a16:rowId xmlns:a16="http://schemas.microsoft.com/office/drawing/2014/main" val="2283421147"/>
                  </a:ext>
                </a:extLst>
              </a:tr>
            </a:tbl>
          </a:graphicData>
        </a:graphic>
      </p:graphicFrame>
    </p:spTree>
    <p:extLst>
      <p:ext uri="{BB962C8B-B14F-4D97-AF65-F5344CB8AC3E}">
        <p14:creationId xmlns:p14="http://schemas.microsoft.com/office/powerpoint/2010/main" val="27690298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7</a:t>
            </a:fld>
            <a:endParaRPr lang="en-US" dirty="0"/>
          </a:p>
        </p:txBody>
      </p:sp>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a:noAutofit/>
          </a:bodyPr>
          <a:lstStyle/>
          <a:p>
            <a:pPr algn="ctr"/>
            <a:r>
              <a:rPr lang="vi-VN" sz="3600"/>
              <a:t>Tổng quan đề tài</a:t>
            </a:r>
            <a:endParaRPr lang="en-US" sz="3600"/>
          </a:p>
        </p:txBody>
      </p:sp>
      <p:sp>
        <p:nvSpPr>
          <p:cNvPr id="3" name="TextBox 2">
            <a:extLst>
              <a:ext uri="{FF2B5EF4-FFF2-40B4-BE49-F238E27FC236}">
                <a16:creationId xmlns:a16="http://schemas.microsoft.com/office/drawing/2014/main" id="{EF5FA4F2-A0F7-668D-CD00-96F6DB51CAA2}"/>
              </a:ext>
            </a:extLst>
          </p:cNvPr>
          <p:cNvSpPr txBox="1"/>
          <p:nvPr/>
        </p:nvSpPr>
        <p:spPr>
          <a:xfrm>
            <a:off x="83127" y="1129023"/>
            <a:ext cx="4572000" cy="584775"/>
          </a:xfrm>
          <a:prstGeom prst="rect">
            <a:avLst/>
          </a:prstGeom>
          <a:noFill/>
        </p:spPr>
        <p:txBody>
          <a:bodyPr wrap="square">
            <a:spAutoFit/>
          </a:bodyPr>
          <a:lstStyle/>
          <a:p>
            <a:r>
              <a:rPr lang="vi-VN" sz="3200" b="1">
                <a:solidFill>
                  <a:srgbClr val="C02034"/>
                </a:solidFill>
                <a:latin typeface="Lato" panose="020F0502020204030203" pitchFamily="34" charset="0"/>
                <a:ea typeface="Calibri" panose="020F0502020204030204" pitchFamily="34" charset="0"/>
              </a:rPr>
              <a:t>Kiến trúc hệ thống</a:t>
            </a:r>
            <a:endParaRPr lang="en-US" sz="3200" b="1">
              <a:solidFill>
                <a:srgbClr val="C02034"/>
              </a:solidFill>
              <a:latin typeface="Lato" panose="020F0502020204030203" pitchFamily="34" charset="0"/>
            </a:endParaRPr>
          </a:p>
        </p:txBody>
      </p:sp>
      <p:grpSp>
        <p:nvGrpSpPr>
          <p:cNvPr id="4" name="Group 3">
            <a:extLst>
              <a:ext uri="{FF2B5EF4-FFF2-40B4-BE49-F238E27FC236}">
                <a16:creationId xmlns:a16="http://schemas.microsoft.com/office/drawing/2014/main" id="{74D9B4F2-730E-0E1F-C213-BC8A50502D8F}"/>
              </a:ext>
            </a:extLst>
          </p:cNvPr>
          <p:cNvGrpSpPr/>
          <p:nvPr/>
        </p:nvGrpSpPr>
        <p:grpSpPr>
          <a:xfrm>
            <a:off x="458380" y="1957029"/>
            <a:ext cx="11275240" cy="3188421"/>
            <a:chOff x="458380" y="1957029"/>
            <a:chExt cx="11275240" cy="3188421"/>
          </a:xfrm>
        </p:grpSpPr>
        <p:pic>
          <p:nvPicPr>
            <p:cNvPr id="6" name="Picture 5" descr="A close-up of a black background&#10;&#10;Description automatically generated">
              <a:extLst>
                <a:ext uri="{FF2B5EF4-FFF2-40B4-BE49-F238E27FC236}">
                  <a16:creationId xmlns:a16="http://schemas.microsoft.com/office/drawing/2014/main" id="{B953E101-AE23-FEDB-6972-3B5C5E1D890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62236" y="2659517"/>
              <a:ext cx="9746505" cy="2341796"/>
            </a:xfrm>
            <a:prstGeom prst="rect">
              <a:avLst/>
            </a:prstGeom>
            <a:noFill/>
            <a:ln>
              <a:noFill/>
            </a:ln>
          </p:spPr>
        </p:pic>
        <p:pic>
          <p:nvPicPr>
            <p:cNvPr id="8" name="Picture 7" descr="A set of icons of satellite&#10;&#10;Description automatically generated">
              <a:extLst>
                <a:ext uri="{FF2B5EF4-FFF2-40B4-BE49-F238E27FC236}">
                  <a16:creationId xmlns:a16="http://schemas.microsoft.com/office/drawing/2014/main" id="{5406FA73-3E1A-CB59-FDD4-F733EDCE4034}"/>
                </a:ext>
              </a:extLst>
            </p:cNvPr>
            <p:cNvPicPr>
              <a:picLocks noChangeAspect="1"/>
            </p:cNvPicPr>
            <p:nvPr/>
          </p:nvPicPr>
          <p:blipFill rotWithShape="1">
            <a:blip r:embed="rId4">
              <a:extLst>
                <a:ext uri="{28A0092B-C50C-407E-A947-70E740481C1C}">
                  <a14:useLocalDpi xmlns:a14="http://schemas.microsoft.com/office/drawing/2010/main" val="0"/>
                </a:ext>
              </a:extLst>
            </a:blip>
            <a:srcRect l="21163" t="659" r="65804" b="85243"/>
            <a:stretch/>
          </p:blipFill>
          <p:spPr>
            <a:xfrm>
              <a:off x="458380" y="2781087"/>
              <a:ext cx="828400" cy="725092"/>
            </a:xfrm>
            <a:prstGeom prst="rect">
              <a:avLst/>
            </a:prstGeom>
          </p:spPr>
        </p:pic>
        <p:pic>
          <p:nvPicPr>
            <p:cNvPr id="10" name="Picture 9" descr="A set of icons of satellite&#10;&#10;Description automatically generated">
              <a:extLst>
                <a:ext uri="{FF2B5EF4-FFF2-40B4-BE49-F238E27FC236}">
                  <a16:creationId xmlns:a16="http://schemas.microsoft.com/office/drawing/2014/main" id="{FBA53F7C-2486-3BF1-4ECA-90D6104040CE}"/>
                </a:ext>
              </a:extLst>
            </p:cNvPr>
            <p:cNvPicPr>
              <a:picLocks noChangeAspect="1"/>
            </p:cNvPicPr>
            <p:nvPr/>
          </p:nvPicPr>
          <p:blipFill rotWithShape="1">
            <a:blip r:embed="rId4">
              <a:extLst>
                <a:ext uri="{28A0092B-C50C-407E-A947-70E740481C1C}">
                  <a14:useLocalDpi xmlns:a14="http://schemas.microsoft.com/office/drawing/2010/main" val="0"/>
                </a:ext>
              </a:extLst>
            </a:blip>
            <a:srcRect l="66965" t="24773" r="23512" b="58699"/>
            <a:stretch/>
          </p:blipFill>
          <p:spPr>
            <a:xfrm>
              <a:off x="4597100" y="1957029"/>
              <a:ext cx="605224" cy="850106"/>
            </a:xfrm>
            <a:prstGeom prst="rect">
              <a:avLst/>
            </a:prstGeom>
          </p:spPr>
        </p:pic>
        <p:grpSp>
          <p:nvGrpSpPr>
            <p:cNvPr id="21" name="Group 20">
              <a:extLst>
                <a:ext uri="{FF2B5EF4-FFF2-40B4-BE49-F238E27FC236}">
                  <a16:creationId xmlns:a16="http://schemas.microsoft.com/office/drawing/2014/main" id="{5E71B3CF-220B-796E-B36C-C2B8D8F2944C}"/>
                </a:ext>
              </a:extLst>
            </p:cNvPr>
            <p:cNvGrpSpPr/>
            <p:nvPr/>
          </p:nvGrpSpPr>
          <p:grpSpPr>
            <a:xfrm>
              <a:off x="3718721" y="2659517"/>
              <a:ext cx="8014899" cy="2485933"/>
              <a:chOff x="5019118" y="2202487"/>
              <a:chExt cx="7568301" cy="2485933"/>
            </a:xfrm>
          </p:grpSpPr>
          <p:cxnSp>
            <p:nvCxnSpPr>
              <p:cNvPr id="26" name="Straight Connector 25">
                <a:extLst>
                  <a:ext uri="{FF2B5EF4-FFF2-40B4-BE49-F238E27FC236}">
                    <a16:creationId xmlns:a16="http://schemas.microsoft.com/office/drawing/2014/main" id="{74F0E8F1-FCB4-06BF-6378-BD0EDC2862E5}"/>
                  </a:ext>
                </a:extLst>
              </p:cNvPr>
              <p:cNvCxnSpPr>
                <a:cxnSpLocks/>
              </p:cNvCxnSpPr>
              <p:nvPr/>
            </p:nvCxnSpPr>
            <p:spPr>
              <a:xfrm flipH="1">
                <a:off x="7189880" y="2202487"/>
                <a:ext cx="1313" cy="1382588"/>
              </a:xfrm>
              <a:prstGeom prst="line">
                <a:avLst/>
              </a:prstGeom>
              <a:ln w="38100">
                <a:solidFill>
                  <a:srgbClr val="515151"/>
                </a:solidFill>
                <a:prstDash val="dash"/>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AD09CDA-0780-6120-68CA-F975DE0BE645}"/>
                  </a:ext>
                </a:extLst>
              </p:cNvPr>
              <p:cNvGrpSpPr/>
              <p:nvPr/>
            </p:nvGrpSpPr>
            <p:grpSpPr>
              <a:xfrm>
                <a:off x="5019118" y="2202487"/>
                <a:ext cx="7568301" cy="2485933"/>
                <a:chOff x="5019118" y="2202487"/>
                <a:chExt cx="7568301" cy="2485933"/>
              </a:xfrm>
            </p:grpSpPr>
            <p:cxnSp>
              <p:nvCxnSpPr>
                <p:cNvPr id="15" name="Straight Connector 14">
                  <a:extLst>
                    <a:ext uri="{FF2B5EF4-FFF2-40B4-BE49-F238E27FC236}">
                      <a16:creationId xmlns:a16="http://schemas.microsoft.com/office/drawing/2014/main" id="{3A9CEB7C-956D-C941-BFB8-0E75188B744F}"/>
                    </a:ext>
                  </a:extLst>
                </p:cNvPr>
                <p:cNvCxnSpPr>
                  <a:cxnSpLocks/>
                </p:cNvCxnSpPr>
                <p:nvPr/>
              </p:nvCxnSpPr>
              <p:spPr>
                <a:xfrm>
                  <a:off x="7189880" y="2202487"/>
                  <a:ext cx="5390455" cy="0"/>
                </a:xfrm>
                <a:prstGeom prst="line">
                  <a:avLst/>
                </a:prstGeom>
                <a:ln w="38100">
                  <a:solidFill>
                    <a:srgbClr val="515151"/>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09C817F-FEBE-3C51-6CBC-976610B7EEDA}"/>
                    </a:ext>
                  </a:extLst>
                </p:cNvPr>
                <p:cNvCxnSpPr>
                  <a:cxnSpLocks/>
                </p:cNvCxnSpPr>
                <p:nvPr/>
              </p:nvCxnSpPr>
              <p:spPr>
                <a:xfrm>
                  <a:off x="12580335" y="2202487"/>
                  <a:ext cx="0" cy="2478337"/>
                </a:xfrm>
                <a:prstGeom prst="line">
                  <a:avLst/>
                </a:prstGeom>
                <a:ln w="38100">
                  <a:solidFill>
                    <a:srgbClr val="51515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B20E7E73-40D6-5E07-CD54-E7DC2E6CE59A}"/>
                    </a:ext>
                  </a:extLst>
                </p:cNvPr>
                <p:cNvCxnSpPr>
                  <a:cxnSpLocks/>
                </p:cNvCxnSpPr>
                <p:nvPr/>
              </p:nvCxnSpPr>
              <p:spPr>
                <a:xfrm>
                  <a:off x="5019118" y="4677027"/>
                  <a:ext cx="7568301" cy="11393"/>
                </a:xfrm>
                <a:prstGeom prst="line">
                  <a:avLst/>
                </a:prstGeom>
                <a:ln w="38100">
                  <a:solidFill>
                    <a:srgbClr val="515151"/>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F361640-D04D-3DFE-68CF-BBB27033CD4E}"/>
                    </a:ext>
                  </a:extLst>
                </p:cNvPr>
                <p:cNvCxnSpPr>
                  <a:cxnSpLocks/>
                </p:cNvCxnSpPr>
                <p:nvPr/>
              </p:nvCxnSpPr>
              <p:spPr>
                <a:xfrm>
                  <a:off x="5024936" y="3585075"/>
                  <a:ext cx="0" cy="1103345"/>
                </a:xfrm>
                <a:prstGeom prst="line">
                  <a:avLst/>
                </a:prstGeom>
                <a:ln w="38100">
                  <a:solidFill>
                    <a:srgbClr val="51515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7F8D2AD-5C52-464A-42EC-3343EF75DF52}"/>
                    </a:ext>
                  </a:extLst>
                </p:cNvPr>
                <p:cNvCxnSpPr>
                  <a:cxnSpLocks/>
                </p:cNvCxnSpPr>
                <p:nvPr/>
              </p:nvCxnSpPr>
              <p:spPr>
                <a:xfrm>
                  <a:off x="5019118" y="3585075"/>
                  <a:ext cx="2170762" cy="0"/>
                </a:xfrm>
                <a:prstGeom prst="line">
                  <a:avLst/>
                </a:prstGeom>
                <a:ln w="38100">
                  <a:solidFill>
                    <a:srgbClr val="515151"/>
                  </a:solidFill>
                  <a:prstDash val="dash"/>
                </a:ln>
              </p:spPr>
              <p:style>
                <a:lnRef idx="1">
                  <a:schemeClr val="accent1"/>
                </a:lnRef>
                <a:fillRef idx="0">
                  <a:schemeClr val="accent1"/>
                </a:fillRef>
                <a:effectRef idx="0">
                  <a:schemeClr val="accent1"/>
                </a:effectRef>
                <a:fontRef idx="minor">
                  <a:schemeClr val="tx1"/>
                </a:fontRef>
              </p:style>
            </p:cxnSp>
          </p:grpSp>
        </p:grpSp>
        <p:pic>
          <p:nvPicPr>
            <p:cNvPr id="35" name="Picture 34" descr="A set of icons of satellite&#10;&#10;Description automatically generated">
              <a:extLst>
                <a:ext uri="{FF2B5EF4-FFF2-40B4-BE49-F238E27FC236}">
                  <a16:creationId xmlns:a16="http://schemas.microsoft.com/office/drawing/2014/main" id="{7C86E932-9D18-E5CE-8411-1A478016514E}"/>
                </a:ext>
              </a:extLst>
            </p:cNvPr>
            <p:cNvPicPr>
              <a:picLocks noChangeAspect="1"/>
            </p:cNvPicPr>
            <p:nvPr/>
          </p:nvPicPr>
          <p:blipFill rotWithShape="1">
            <a:blip r:embed="rId4">
              <a:extLst>
                <a:ext uri="{28A0092B-C50C-407E-A947-70E740481C1C}">
                  <a14:useLocalDpi xmlns:a14="http://schemas.microsoft.com/office/drawing/2010/main" val="0"/>
                </a:ext>
              </a:extLst>
            </a:blip>
            <a:srcRect l="21681" t="51027" r="65013" b="34588"/>
            <a:stretch/>
          </p:blipFill>
          <p:spPr>
            <a:xfrm>
              <a:off x="10852627" y="3458579"/>
              <a:ext cx="776548" cy="679247"/>
            </a:xfrm>
            <a:prstGeom prst="rect">
              <a:avLst/>
            </a:prstGeom>
          </p:spPr>
        </p:pic>
        <p:pic>
          <p:nvPicPr>
            <p:cNvPr id="36" name="Picture 35" descr="A set of icons of satellite&#10;&#10;Description automatically generated">
              <a:extLst>
                <a:ext uri="{FF2B5EF4-FFF2-40B4-BE49-F238E27FC236}">
                  <a16:creationId xmlns:a16="http://schemas.microsoft.com/office/drawing/2014/main" id="{42D61E6A-5B73-B531-1395-B8AB8D7ABDF3}"/>
                </a:ext>
              </a:extLst>
            </p:cNvPr>
            <p:cNvPicPr>
              <a:picLocks noChangeAspect="1"/>
            </p:cNvPicPr>
            <p:nvPr/>
          </p:nvPicPr>
          <p:blipFill rotWithShape="1">
            <a:blip r:embed="rId4">
              <a:extLst>
                <a:ext uri="{28A0092B-C50C-407E-A947-70E740481C1C}">
                  <a14:useLocalDpi xmlns:a14="http://schemas.microsoft.com/office/drawing/2010/main" val="0"/>
                </a:ext>
              </a:extLst>
            </a:blip>
            <a:srcRect l="86727" t="24966" b="58865"/>
            <a:stretch/>
          </p:blipFill>
          <p:spPr>
            <a:xfrm>
              <a:off x="502150" y="4137826"/>
              <a:ext cx="713853" cy="703712"/>
            </a:xfrm>
            <a:prstGeom prst="rect">
              <a:avLst/>
            </a:prstGeom>
          </p:spPr>
        </p:pic>
      </p:grpSp>
      <p:sp>
        <p:nvSpPr>
          <p:cNvPr id="11" name="Rectangle 10">
            <a:extLst>
              <a:ext uri="{FF2B5EF4-FFF2-40B4-BE49-F238E27FC236}">
                <a16:creationId xmlns:a16="http://schemas.microsoft.com/office/drawing/2014/main" id="{056FD27E-EAF8-EE85-9C39-1B309EDA94F8}"/>
              </a:ext>
            </a:extLst>
          </p:cNvPr>
          <p:cNvSpPr/>
          <p:nvPr/>
        </p:nvSpPr>
        <p:spPr>
          <a:xfrm>
            <a:off x="6173034" y="3966520"/>
            <a:ext cx="2445465" cy="103822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76807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67697B-E2F6-452F-B4AF-9444ACC6F580}"/>
              </a:ext>
            </a:extLst>
          </p:cNvPr>
          <p:cNvSpPr>
            <a:spLocks noGrp="1"/>
          </p:cNvSpPr>
          <p:nvPr>
            <p:ph type="sldNum" sz="quarter" idx="12"/>
          </p:nvPr>
        </p:nvSpPr>
        <p:spPr/>
        <p:txBody>
          <a:bodyPr/>
          <a:lstStyle/>
          <a:p>
            <a:fld id="{9EA0BE3B-158A-4EDF-80DC-E394A0D1600F}" type="slidenum">
              <a:rPr lang="en-US" smtClean="0"/>
              <a:pPr/>
              <a:t>8</a:t>
            </a:fld>
            <a:endParaRPr lang="en-US" dirty="0"/>
          </a:p>
        </p:txBody>
      </p:sp>
      <p:grpSp>
        <p:nvGrpSpPr>
          <p:cNvPr id="13" name="Group 12">
            <a:extLst>
              <a:ext uri="{FF2B5EF4-FFF2-40B4-BE49-F238E27FC236}">
                <a16:creationId xmlns:a16="http://schemas.microsoft.com/office/drawing/2014/main" id="{EC614A01-910D-85AC-8D1D-5D33D353B453}"/>
              </a:ext>
            </a:extLst>
          </p:cNvPr>
          <p:cNvGrpSpPr/>
          <p:nvPr/>
        </p:nvGrpSpPr>
        <p:grpSpPr>
          <a:xfrm>
            <a:off x="4988344" y="1535103"/>
            <a:ext cx="6733903" cy="3787794"/>
            <a:chOff x="3016255" y="1858624"/>
            <a:chExt cx="6733903" cy="3787794"/>
          </a:xfrm>
        </p:grpSpPr>
        <p:sp>
          <p:nvSpPr>
            <p:cNvPr id="7" name="TextBox 6">
              <a:extLst>
                <a:ext uri="{FF2B5EF4-FFF2-40B4-BE49-F238E27FC236}">
                  <a16:creationId xmlns:a16="http://schemas.microsoft.com/office/drawing/2014/main" id="{FC6226D4-37D7-71EF-ECA0-EE49E73EBC96}"/>
                </a:ext>
              </a:extLst>
            </p:cNvPr>
            <p:cNvSpPr txBox="1"/>
            <p:nvPr/>
          </p:nvSpPr>
          <p:spPr>
            <a:xfrm>
              <a:off x="3016255" y="3522760"/>
              <a:ext cx="6733903" cy="2123658"/>
            </a:xfrm>
            <a:prstGeom prst="rect">
              <a:avLst/>
            </a:prstGeom>
            <a:noFill/>
            <a:ln>
              <a:solidFill>
                <a:srgbClr val="C02034"/>
              </a:solidFill>
            </a:ln>
          </p:spPr>
          <p:txBody>
            <a:bodyPr wrap="square">
              <a:spAutoFit/>
            </a:bodyPr>
            <a:lstStyle/>
            <a:p>
              <a:pPr algn="ctr"/>
              <a:r>
                <a:rPr lang="vi-VN" sz="6600" b="1">
                  <a:solidFill>
                    <a:srgbClr val="C02034"/>
                  </a:solidFill>
                  <a:latin typeface="Montserrat ExtraBold" panose="00000900000000000000" pitchFamily="2" charset="0"/>
                </a:rPr>
                <a:t>Cơ sở </a:t>
              </a:r>
            </a:p>
            <a:p>
              <a:pPr algn="ctr"/>
              <a:r>
                <a:rPr lang="vi-VN" sz="6600" b="1">
                  <a:solidFill>
                    <a:srgbClr val="C02034"/>
                  </a:solidFill>
                  <a:latin typeface="Montserrat ExtraBold" panose="00000900000000000000" pitchFamily="2" charset="0"/>
                </a:rPr>
                <a:t>lý thuyết</a:t>
              </a:r>
              <a:endParaRPr lang="en-US" sz="6600" b="1">
                <a:solidFill>
                  <a:srgbClr val="C02034"/>
                </a:solidFill>
                <a:latin typeface="Montserrat ExtraBold" panose="00000900000000000000" pitchFamily="2" charset="0"/>
              </a:endParaRPr>
            </a:p>
          </p:txBody>
        </p:sp>
        <p:cxnSp>
          <p:nvCxnSpPr>
            <p:cNvPr id="9" name="Straight Connector 8">
              <a:extLst>
                <a:ext uri="{FF2B5EF4-FFF2-40B4-BE49-F238E27FC236}">
                  <a16:creationId xmlns:a16="http://schemas.microsoft.com/office/drawing/2014/main" id="{4D12CCED-8998-33D8-91EF-1C76714B4836}"/>
                </a:ext>
              </a:extLst>
            </p:cNvPr>
            <p:cNvCxnSpPr/>
            <p:nvPr/>
          </p:nvCxnSpPr>
          <p:spPr>
            <a:xfrm>
              <a:off x="5367789" y="3375212"/>
              <a:ext cx="1748118" cy="0"/>
            </a:xfrm>
            <a:prstGeom prst="line">
              <a:avLst/>
            </a:prstGeom>
            <a:ln w="28575">
              <a:solidFill>
                <a:srgbClr val="C02034"/>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C3E0578-1B11-9692-E910-09E74776F8FF}"/>
                </a:ext>
              </a:extLst>
            </p:cNvPr>
            <p:cNvSpPr txBox="1"/>
            <p:nvPr/>
          </p:nvSpPr>
          <p:spPr>
            <a:xfrm>
              <a:off x="5436704" y="1858624"/>
              <a:ext cx="1610288" cy="1323439"/>
            </a:xfrm>
            <a:prstGeom prst="rect">
              <a:avLst/>
            </a:prstGeom>
            <a:solidFill>
              <a:srgbClr val="C02034"/>
            </a:solidFill>
          </p:spPr>
          <p:txBody>
            <a:bodyPr wrap="square">
              <a:spAutoFit/>
            </a:bodyPr>
            <a:lstStyle/>
            <a:p>
              <a:pPr algn="ctr"/>
              <a:r>
                <a:rPr lang="vi-VN" sz="8000">
                  <a:solidFill>
                    <a:schemeClr val="bg1"/>
                  </a:solidFill>
                  <a:latin typeface="Montserrat ExtraBold" panose="00000900000000000000" pitchFamily="2" charset="0"/>
                  <a:ea typeface="Open Sans SemiBold" panose="020B0706030804020204" pitchFamily="34" charset="0"/>
                  <a:cs typeface="Open Sans SemiBold" panose="020B0706030804020204" pitchFamily="34" charset="0"/>
                </a:rPr>
                <a:t>02</a:t>
              </a:r>
              <a:endParaRPr lang="en-US" sz="8000" b="1">
                <a:solidFill>
                  <a:schemeClr val="bg1"/>
                </a:solidFill>
                <a:latin typeface="Montserrat ExtraBold" panose="00000900000000000000" pitchFamily="2" charset="0"/>
              </a:endParaRPr>
            </a:p>
          </p:txBody>
        </p:sp>
      </p:grpSp>
    </p:spTree>
    <p:extLst>
      <p:ext uri="{BB962C8B-B14F-4D97-AF65-F5344CB8AC3E}">
        <p14:creationId xmlns:p14="http://schemas.microsoft.com/office/powerpoint/2010/main" val="3194012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4AD8E52-349C-EF76-69EB-C09C6078A876}"/>
              </a:ext>
            </a:extLst>
          </p:cNvPr>
          <p:cNvSpPr>
            <a:spLocks noGrp="1"/>
          </p:cNvSpPr>
          <p:nvPr>
            <p:ph type="sldNum" sz="quarter" idx="12"/>
          </p:nvPr>
        </p:nvSpPr>
        <p:spPr/>
        <p:txBody>
          <a:bodyPr/>
          <a:lstStyle/>
          <a:p>
            <a:fld id="{9EA0BE3B-158A-4EDF-80DC-E394A0D1600F}" type="slidenum">
              <a:rPr lang="en-US" smtClean="0"/>
              <a:pPr/>
              <a:t>9</a:t>
            </a:fld>
            <a:endParaRPr lang="en-US" dirty="0"/>
          </a:p>
        </p:txBody>
      </p:sp>
      <p:sp>
        <p:nvSpPr>
          <p:cNvPr id="5" name="Title 4">
            <a:extLst>
              <a:ext uri="{FF2B5EF4-FFF2-40B4-BE49-F238E27FC236}">
                <a16:creationId xmlns:a16="http://schemas.microsoft.com/office/drawing/2014/main" id="{5131D202-5F2A-ABF7-24FC-3F311F569FC5}"/>
              </a:ext>
            </a:extLst>
          </p:cNvPr>
          <p:cNvSpPr>
            <a:spLocks noGrp="1"/>
          </p:cNvSpPr>
          <p:nvPr>
            <p:ph type="title"/>
          </p:nvPr>
        </p:nvSpPr>
        <p:spPr/>
        <p:txBody>
          <a:bodyPr>
            <a:noAutofit/>
          </a:bodyPr>
          <a:lstStyle/>
          <a:p>
            <a:pPr algn="ctr"/>
            <a:r>
              <a:rPr lang="vi-VN" sz="3600"/>
              <a:t>Cơ sở lý thuyết</a:t>
            </a:r>
            <a:endParaRPr lang="en-US" sz="3600"/>
          </a:p>
        </p:txBody>
      </p:sp>
      <p:pic>
        <p:nvPicPr>
          <p:cNvPr id="1027" name="Picture 3" descr="Coordinate Systems">
            <a:extLst>
              <a:ext uri="{FF2B5EF4-FFF2-40B4-BE49-F238E27FC236}">
                <a16:creationId xmlns:a16="http://schemas.microsoft.com/office/drawing/2014/main" id="{55F8B1B8-CDF1-5630-15BD-3A590B6BDA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876" y="1135742"/>
            <a:ext cx="5341758" cy="51387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TextBox 8">
            <a:extLst>
              <a:ext uri="{FF2B5EF4-FFF2-40B4-BE49-F238E27FC236}">
                <a16:creationId xmlns:a16="http://schemas.microsoft.com/office/drawing/2014/main" id="{026DAB89-6BFA-EB34-4BD5-BFBB0DF7EA75}"/>
              </a:ext>
            </a:extLst>
          </p:cNvPr>
          <p:cNvSpPr txBox="1"/>
          <p:nvPr/>
        </p:nvSpPr>
        <p:spPr>
          <a:xfrm>
            <a:off x="5596585" y="2089849"/>
            <a:ext cx="6418930" cy="3970318"/>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gn="just">
              <a:buFont typeface="Arial" panose="020B0604020202020204" pitchFamily="34" charset="0"/>
              <a:buChar char="•"/>
            </a:pPr>
            <a:r>
              <a:rPr lang="vi-VN" sz="2800" dirty="0">
                <a:latin typeface="Lato" panose="020F0502020204030203" pitchFamily="34" charset="0"/>
                <a:ea typeface="Lato" panose="020F0502020204030203" pitchFamily="34" charset="0"/>
                <a:cs typeface="Lato" panose="020F0502020204030203" pitchFamily="34" charset="0"/>
              </a:rPr>
              <a:t>Trục X: Hướng từ tâm Trái Đất về phía kinh </a:t>
            </a:r>
            <a:r>
              <a:rPr lang="vi-VN" sz="2800">
                <a:latin typeface="Lato" panose="020F0502020204030203" pitchFamily="34" charset="0"/>
                <a:ea typeface="Lato" panose="020F0502020204030203" pitchFamily="34" charset="0"/>
                <a:cs typeface="Lato" panose="020F0502020204030203" pitchFamily="34" charset="0"/>
              </a:rPr>
              <a:t>tuyến </a:t>
            </a:r>
            <a:r>
              <a:rPr lang="vi-VN" sz="2800">
                <a:latin typeface="Lato" panose="020F0502020204030203" pitchFamily="34" charset="0"/>
                <a:ea typeface="Lato" panose="020F0502020204030203" pitchFamily="34" charset="0"/>
                <a:cs typeface="Latha" panose="020B0502040204020203" pitchFamily="34" charset="0"/>
              </a:rPr>
              <a:t>gốc  tại mặt phẳng xích đạo.</a:t>
            </a:r>
          </a:p>
          <a:p>
            <a:pPr algn="just"/>
            <a:endParaRPr lang="vi-VN" sz="2800" dirty="0">
              <a:latin typeface="Lato" panose="020F0502020204030203" pitchFamily="34" charset="0"/>
              <a:ea typeface="Lato" panose="020F0502020204030203" pitchFamily="34" charset="0"/>
              <a:cs typeface="Latha" panose="020B0502040204020203" pitchFamily="34" charset="0"/>
            </a:endParaRPr>
          </a:p>
          <a:p>
            <a:pPr marL="285750" indent="-285750" algn="just">
              <a:buFont typeface="Arial" panose="020B0604020202020204" pitchFamily="34" charset="0"/>
              <a:buChar char="•"/>
            </a:pPr>
            <a:r>
              <a:rPr lang="vi-VN" sz="2800" dirty="0">
                <a:latin typeface="Lato" panose="020F0502020204030203" pitchFamily="34" charset="0"/>
                <a:ea typeface="Lato" panose="020F0502020204030203" pitchFamily="34" charset="0"/>
                <a:cs typeface="Lato" panose="020F0502020204030203" pitchFamily="34" charset="0"/>
              </a:rPr>
              <a:t>Trục Y: Vuông góc với trục X, nằm trên mặt </a:t>
            </a:r>
            <a:r>
              <a:rPr lang="vi-VN" sz="2800" dirty="0" err="1">
                <a:latin typeface="Lato" panose="020F0502020204030203" pitchFamily="34" charset="0"/>
                <a:ea typeface="Lato" panose="020F0502020204030203" pitchFamily="34" charset="0"/>
                <a:cs typeface="Lato" panose="020F0502020204030203" pitchFamily="34" charset="0"/>
              </a:rPr>
              <a:t>phẳng</a:t>
            </a:r>
            <a:r>
              <a:rPr lang="vi-VN" sz="2800" dirty="0">
                <a:latin typeface="Lato" panose="020F0502020204030203" pitchFamily="34" charset="0"/>
                <a:ea typeface="Lato" panose="020F0502020204030203" pitchFamily="34" charset="0"/>
                <a:cs typeface="Lato" panose="020F0502020204030203" pitchFamily="34" charset="0"/>
              </a:rPr>
              <a:t> </a:t>
            </a:r>
            <a:r>
              <a:rPr lang="vi-VN" sz="2800">
                <a:latin typeface="Lato" panose="020F0502020204030203" pitchFamily="34" charset="0"/>
                <a:ea typeface="Lato" panose="020F0502020204030203" pitchFamily="34" charset="0"/>
                <a:cs typeface="Lato" panose="020F0502020204030203" pitchFamily="34" charset="0"/>
              </a:rPr>
              <a:t>xích đạo, đi qua kinh tuyến 90 độ Đông.</a:t>
            </a:r>
          </a:p>
          <a:p>
            <a:pPr algn="just"/>
            <a:endParaRPr lang="vi-VN" sz="2800" dirty="0">
              <a:latin typeface="Lato" panose="020F0502020204030203" pitchFamily="34" charset="0"/>
              <a:ea typeface="Lato" panose="020F0502020204030203" pitchFamily="34" charset="0"/>
              <a:cs typeface="Lato" panose="020F0502020204030203" pitchFamily="34" charset="0"/>
            </a:endParaRPr>
          </a:p>
          <a:p>
            <a:pPr marL="285750" indent="-285750" algn="just">
              <a:buFont typeface="Arial" panose="020B0604020202020204" pitchFamily="34" charset="0"/>
              <a:buChar char="•"/>
            </a:pPr>
            <a:r>
              <a:rPr lang="vi-VN" sz="2800" dirty="0">
                <a:latin typeface="Lato" panose="020F0502020204030203" pitchFamily="34" charset="0"/>
                <a:ea typeface="Lato" panose="020F0502020204030203" pitchFamily="34" charset="0"/>
                <a:cs typeface="Lato" panose="020F0502020204030203" pitchFamily="34" charset="0"/>
              </a:rPr>
              <a:t>Trục Z</a:t>
            </a:r>
            <a:r>
              <a:rPr lang="vi-VN" sz="2800">
                <a:latin typeface="Lato" panose="020F0502020204030203" pitchFamily="34" charset="0"/>
                <a:ea typeface="Lato" panose="020F0502020204030203" pitchFamily="34" charset="0"/>
                <a:cs typeface="Lato" panose="020F0502020204030203" pitchFamily="34" charset="0"/>
              </a:rPr>
              <a:t>: đi qua cực Bắc của Trái Đất.</a:t>
            </a:r>
            <a:endParaRPr lang="vi-VN" sz="2800" dirty="0">
              <a:latin typeface="Lato" panose="020F0502020204030203" pitchFamily="34" charset="0"/>
              <a:ea typeface="Lato" panose="020F0502020204030203" pitchFamily="34" charset="0"/>
              <a:cs typeface="Lato" panose="020F0502020204030203" pitchFamily="34" charset="0"/>
            </a:endParaRPr>
          </a:p>
        </p:txBody>
      </p:sp>
      <p:sp>
        <p:nvSpPr>
          <p:cNvPr id="6" name="TextBox 5">
            <a:extLst>
              <a:ext uri="{FF2B5EF4-FFF2-40B4-BE49-F238E27FC236}">
                <a16:creationId xmlns:a16="http://schemas.microsoft.com/office/drawing/2014/main" id="{EE2A26A1-6AE2-18CB-B865-50B61A6FBE3D}"/>
              </a:ext>
            </a:extLst>
          </p:cNvPr>
          <p:cNvSpPr txBox="1"/>
          <p:nvPr/>
        </p:nvSpPr>
        <p:spPr>
          <a:xfrm>
            <a:off x="5220335" y="1135742"/>
            <a:ext cx="6094140" cy="954107"/>
          </a:xfrm>
          <a:prstGeom prst="rect">
            <a:avLst/>
          </a:prstGeom>
          <a:noFill/>
        </p:spPr>
        <p:txBody>
          <a:bodyPr wrap="square">
            <a:spAutoFit/>
          </a:bodyPr>
          <a:lstStyle/>
          <a:p>
            <a:r>
              <a:rPr lang="en-US" sz="2800" b="0" i="0">
                <a:solidFill>
                  <a:srgbClr val="000000"/>
                </a:solidFill>
                <a:effectLst/>
                <a:latin typeface="Lato" panose="020F0502020204030203" pitchFamily="34" charset="0"/>
                <a:ea typeface="Lato" panose="020F0502020204030203" pitchFamily="34" charset="0"/>
                <a:cs typeface="Lato" panose="020F0502020204030203" pitchFamily="34" charset="0"/>
              </a:rPr>
              <a:t>Hệ tọa độ cố định tâm trái đất </a:t>
            </a:r>
            <a:r>
              <a:rPr lang="vi-VN" sz="2800" b="0" i="0">
                <a:solidFill>
                  <a:srgbClr val="000000"/>
                </a:solidFill>
                <a:effectLst/>
                <a:latin typeface="Lato" panose="020F0502020204030203" pitchFamily="34" charset="0"/>
                <a:ea typeface="Lato" panose="020F0502020204030203" pitchFamily="34" charset="0"/>
                <a:cs typeface="Lato" panose="020F0502020204030203" pitchFamily="34" charset="0"/>
              </a:rPr>
              <a:t>ECEF:</a:t>
            </a:r>
            <a:r>
              <a:rPr lang="en-US" sz="2800">
                <a:latin typeface="Lato" panose="020F0502020204030203" pitchFamily="34" charset="0"/>
                <a:ea typeface="Lato" panose="020F0502020204030203" pitchFamily="34" charset="0"/>
                <a:cs typeface="Lato" panose="020F0502020204030203" pitchFamily="34" charset="0"/>
              </a:rPr>
              <a:t> </a:t>
            </a:r>
            <a:br>
              <a:rPr lang="en-US" sz="2800">
                <a:latin typeface="Lato" panose="020F0502020204030203" pitchFamily="34" charset="0"/>
                <a:ea typeface="Lato" panose="020F0502020204030203" pitchFamily="34" charset="0"/>
                <a:cs typeface="Lato" panose="020F0502020204030203" pitchFamily="34" charset="0"/>
              </a:rPr>
            </a:br>
            <a:endParaRPr lang="en-US" sz="280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341840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3152</TotalTime>
  <Words>2604</Words>
  <Application>Microsoft Office PowerPoint</Application>
  <PresentationFormat>Widescreen</PresentationFormat>
  <Paragraphs>290</Paragraphs>
  <Slides>28</Slides>
  <Notes>25</Notes>
  <HiddenSlides>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Arial</vt:lpstr>
      <vt:lpstr>Calibri</vt:lpstr>
      <vt:lpstr>Calibri Light</vt:lpstr>
      <vt:lpstr>Cambria Math</vt:lpstr>
      <vt:lpstr>Lato</vt:lpstr>
      <vt:lpstr>Montserrat ExtraBold</vt:lpstr>
      <vt:lpstr>Open Sans SemiBold</vt:lpstr>
      <vt:lpstr>Times New Roman</vt:lpstr>
      <vt:lpstr>TimesNewRomanPSMT</vt:lpstr>
      <vt:lpstr>Office 2013 - 2022 Theme</vt:lpstr>
      <vt:lpstr>PowerPoint Presentation</vt:lpstr>
      <vt:lpstr>PowerPoint Presentation</vt:lpstr>
      <vt:lpstr>PowerPoint Presentation</vt:lpstr>
      <vt:lpstr>Tổng quan đề tài</vt:lpstr>
      <vt:lpstr>Tổng quan đề tài</vt:lpstr>
      <vt:lpstr>Tổng quan đề tài</vt:lpstr>
      <vt:lpstr>Tổng quan đề tài</vt:lpstr>
      <vt:lpstr>PowerPoint Presentation</vt:lpstr>
      <vt:lpstr>Cơ sở lý thuyết</vt:lpstr>
      <vt:lpstr>Cơ sở lý thuyết</vt:lpstr>
      <vt:lpstr>Cơ sở lý thuyết</vt:lpstr>
      <vt:lpstr>Cơ sở lý thuyết</vt:lpstr>
      <vt:lpstr>PowerPoint Presentation</vt:lpstr>
      <vt:lpstr>Thiết kế và triển khai</vt:lpstr>
      <vt:lpstr>Thiết kế và triển khai</vt:lpstr>
      <vt:lpstr>Thiết kế và triển khai</vt:lpstr>
      <vt:lpstr>Thiết kế và triển khai</vt:lpstr>
      <vt:lpstr>Thiết kế và triển khai</vt:lpstr>
      <vt:lpstr>Thiết kế và triển khai</vt:lpstr>
      <vt:lpstr>PowerPoint Presentation</vt:lpstr>
      <vt:lpstr>Kết quả thực nghiệm</vt:lpstr>
      <vt:lpstr>Kết quả thực nghiệm</vt:lpstr>
      <vt:lpstr>Kết quả thực nghiệm</vt:lpstr>
      <vt:lpstr>Kết luận </vt:lpstr>
      <vt:lpstr>PowerPoint Presentation</vt:lpstr>
      <vt:lpstr>Giải thích ý nghĩa độ lợi Kalman </vt:lpstr>
      <vt:lpstr>Giải thích ý nghĩa Mahalanobis</vt:lpstr>
      <vt:lpstr>Tập dữ liệu của Google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Le Thanh Luan 20203494</cp:lastModifiedBy>
  <cp:revision>13</cp:revision>
  <dcterms:created xsi:type="dcterms:W3CDTF">2021-05-28T04:32:29Z</dcterms:created>
  <dcterms:modified xsi:type="dcterms:W3CDTF">2024-07-16T02:49:28Z</dcterms:modified>
</cp:coreProperties>
</file>